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3"/>
  </p:sldMasterIdLst>
  <p:notesMasterIdLst>
    <p:notesMasterId r:id="rId6"/>
  </p:notesMasterIdLst>
  <p:handoutMasterIdLst>
    <p:handoutMasterId r:id="rId7"/>
  </p:handoutMasterIdLst>
  <p:sldIdLst>
    <p:sldId id="432" r:id="rId4"/>
    <p:sldId id="417" r:id="rId5"/>
  </p:sldIdLst>
  <p:sldSz cx="9144000" cy="5143500" type="screen16x9"/>
  <p:notesSz cx="7086600" cy="9372600"/>
  <p:custDataLst>
    <p:tags r:id="rId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5pPr>
    <a:lvl6pPr marL="22860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6pPr>
    <a:lvl7pPr marL="27432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7pPr>
    <a:lvl8pPr marL="32004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8pPr>
    <a:lvl9pPr marL="36576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2" userDrawn="1">
          <p15:clr>
            <a:srgbClr val="A4A3A4"/>
          </p15:clr>
        </p15:guide>
        <p15:guide id="2" orient="horz" pos="492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5617" userDrawn="1">
          <p15:clr>
            <a:srgbClr val="A4A3A4"/>
          </p15:clr>
        </p15:guide>
        <p15:guide id="5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2FEB02-5ADB-3338-145F-A34D1F4D51DE}" name="Tricia Rawh" initials="TR" userId="S::trawh@crf.org::c4602782-72c4-4201-87ff-5f6b4e9b07af" providerId="AD"/>
  <p188:author id="{A59AD692-398F-55F3-5057-565579E37377}" name="Christopher Rugen" initials="CR" userId="S::crugen@crf.org::490d1898-99a5-435a-95a0-ef1b09c76f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737"/>
    <a:srgbClr val="00E3FF"/>
    <a:srgbClr val="315575"/>
    <a:srgbClr val="0A2D74"/>
    <a:srgbClr val="4A5F6F"/>
    <a:srgbClr val="011D32"/>
    <a:srgbClr val="002E4B"/>
    <a:srgbClr val="FEB91A"/>
    <a:srgbClr val="203864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36" autoAdjust="0"/>
    <p:restoredTop sz="94110" autoAdjust="0"/>
  </p:normalViewPr>
  <p:slideViewPr>
    <p:cSldViewPr snapToGrid="0">
      <p:cViewPr varScale="1">
        <p:scale>
          <a:sx n="153" d="100"/>
          <a:sy n="153" d="100"/>
        </p:scale>
        <p:origin x="1144" y="176"/>
      </p:cViewPr>
      <p:guideLst>
        <p:guide orient="horz" pos="252"/>
        <p:guide orient="horz" pos="492"/>
        <p:guide pos="336"/>
        <p:guide pos="5617"/>
        <p:guide orient="horz"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2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microsoft.com/office/2018/10/relationships/authors" Target="authors.xml"/><Relationship Id="rId3" Type="http://schemas.openxmlformats.org/officeDocument/2006/relationships/slideMaster" Target="slideMasters/slideMaster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120BD924-28BB-4ACF-9591-266011CB8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9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19100" y="703263"/>
            <a:ext cx="6248400" cy="3516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563" y="4452938"/>
            <a:ext cx="5197475" cy="4216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FAE678BB-763C-40DF-B781-F9D40CCA79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62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742A8D0-09EC-42FB-90C5-B1D1E1AB5C3A}" type="slidenum">
              <a:rPr lang="en-US" smtClean="0">
                <a:ea typeface="ヒラギノ角ゴ Pro W3"/>
                <a:cs typeface="ヒラギノ角ゴ Pro W3"/>
              </a:rPr>
              <a:pPr/>
              <a:t>0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68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56B38F-EC4A-4B53-8EF7-317A2392EFA8}" type="slidenum">
              <a:rPr lang="en-US" smtClean="0">
                <a:ea typeface="ヒラギノ角ゴ Pro W3"/>
                <a:cs typeface="ヒラギノ角ゴ Pro W3"/>
              </a:rPr>
              <a:pPr/>
              <a:t>1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1503E6FF-46BE-4FDC-873A-65694A840145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1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r>
              <a:rPr lang="en-US"/>
              <a:t>This is the </a:t>
            </a:r>
            <a:r>
              <a:rPr lang="en-US" b="1"/>
              <a:t>Bulleted List</a:t>
            </a:r>
            <a:r>
              <a:rPr lang="en-US"/>
              <a:t> slide.</a:t>
            </a:r>
          </a:p>
          <a:p>
            <a:pPr marL="228600" indent="-228600" eaLnBrk="1" hangingPunct="1"/>
            <a:r>
              <a:rPr lang="en-US"/>
              <a:t>To create this particular slide, click the </a:t>
            </a:r>
            <a:r>
              <a:rPr lang="en-US" b="1" i="1"/>
              <a:t>NEW SLIDE</a:t>
            </a:r>
            <a:r>
              <a:rPr lang="en-US"/>
              <a:t> button on your toolbar and choose the </a:t>
            </a:r>
            <a:r>
              <a:rPr lang="en-US" b="1" i="1"/>
              <a:t>BULLETED LIST</a:t>
            </a:r>
            <a:r>
              <a:rPr lang="en-US"/>
              <a:t> format. (Top row, second from left)</a:t>
            </a:r>
          </a:p>
          <a:p>
            <a:pPr marL="228600" indent="-228600" eaLnBrk="1" hangingPunct="1"/>
            <a:r>
              <a:rPr lang="en-US"/>
              <a:t>The </a:t>
            </a:r>
            <a:r>
              <a:rPr lang="en-US" b="1"/>
              <a:t>Sub-Heading</a:t>
            </a:r>
            <a:r>
              <a:rPr lang="en-US"/>
              <a:t> and </a:t>
            </a:r>
            <a:r>
              <a:rPr lang="en-US" b="1"/>
              <a:t>footnote</a:t>
            </a:r>
            <a:r>
              <a:rPr lang="en-US"/>
              <a:t> will not appear when you insert a new slide. If you need either one, copy and paste it from the sample slide.</a:t>
            </a:r>
          </a:p>
          <a:p>
            <a:pPr marL="228600" indent="-228600" eaLnBrk="1" hangingPunct="1"/>
            <a:r>
              <a:rPr lang="en-US"/>
              <a:t>If you choose not to use a </a:t>
            </a:r>
            <a:r>
              <a:rPr lang="en-US" b="1"/>
              <a:t>Sub-Heading</a:t>
            </a:r>
            <a:r>
              <a:rPr lang="en-US"/>
              <a:t>, let us know when you hand in your presentation for clean-up and we’ll adjust where the bullets begin on your master page.</a:t>
            </a:r>
          </a:p>
          <a:p>
            <a:pPr marL="228600" indent="-228600" eaLnBrk="1" hangingPunct="1"/>
            <a:r>
              <a:rPr lang="en-US"/>
              <a:t>Also, be sure to insert the presentation title onto the </a:t>
            </a:r>
            <a:r>
              <a:rPr lang="en-US" b="1" i="1"/>
              <a:t>BULLETED LIST</a:t>
            </a:r>
            <a:r>
              <a:rPr lang="en-US"/>
              <a:t> </a:t>
            </a:r>
            <a:r>
              <a:rPr lang="en-US" b="1" i="1"/>
              <a:t>MASTER</a:t>
            </a:r>
            <a:r>
              <a:rPr lang="en-US"/>
              <a:t> as follows: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Choose </a:t>
            </a:r>
            <a:r>
              <a:rPr lang="en-US" b="1" i="1"/>
              <a:t>View / Master / Slide Master</a:t>
            </a:r>
            <a:r>
              <a:rPr lang="en-US"/>
              <a:t> from your menu.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Select the text at the bottom of the slide and type in a short version of your presentation title.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Click the </a:t>
            </a:r>
            <a:r>
              <a:rPr lang="en-US" b="1" i="1"/>
              <a:t>SLIDE VIEW</a:t>
            </a:r>
            <a:r>
              <a:rPr lang="en-US"/>
              <a:t> button in the lower left hand part of your screen to return to the slide show. (Small white rectangle)</a:t>
            </a:r>
          </a:p>
        </p:txBody>
      </p:sp>
    </p:spTree>
    <p:extLst>
      <p:ext uri="{BB962C8B-B14F-4D97-AF65-F5344CB8AC3E}">
        <p14:creationId xmlns:p14="http://schemas.microsoft.com/office/powerpoint/2010/main" val="870644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2"/>
          <p:cNvSpPr>
            <a:spLocks noChangeArrowheads="1"/>
          </p:cNvSpPr>
          <p:nvPr/>
        </p:nvSpPr>
        <p:spPr bwMode="auto">
          <a:xfrm>
            <a:off x="561975" y="2959894"/>
            <a:ext cx="8185150" cy="709613"/>
          </a:xfrm>
          <a:prstGeom prst="rect">
            <a:avLst/>
          </a:prstGeom>
          <a:noFill/>
          <a:ln>
            <a:noFill/>
          </a:ln>
          <a:effectLst>
            <a:outerShdw dist="45791" dir="8778596" algn="ctr" rotWithShape="0">
              <a:schemeClr val="bg2"/>
            </a:outerShdw>
          </a:effectLst>
        </p:spPr>
        <p:txBody>
          <a:bodyPr anchor="ctr" anchorCtr="1"/>
          <a:lstStyle/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92164" y="1056598"/>
            <a:ext cx="7589837" cy="484748"/>
          </a:xfrm>
        </p:spPr>
        <p:txBody>
          <a:bodyPr lIns="0" rIns="0" anchor="ctr">
            <a:spAutoFit/>
          </a:bodyPr>
          <a:lstStyle>
            <a:lvl1pPr>
              <a:lnSpc>
                <a:spcPct val="85000"/>
              </a:lnSpc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418160"/>
            <a:ext cx="8185150" cy="666750"/>
          </a:xfrm>
        </p:spPr>
        <p:txBody>
          <a:bodyPr anchorCtr="1"/>
          <a:lstStyle>
            <a:lvl1pPr marL="0" indent="0" algn="ctr">
              <a:buSzTx/>
              <a:buFontTx/>
              <a:buNone/>
              <a:defRPr sz="2500" i="1" baseline="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 baseline="0"/>
            </a:lvl1pPr>
            <a:lvl2pPr>
              <a:defRPr sz="1800" baseline="0"/>
            </a:lvl2pPr>
            <a:lvl3pPr>
              <a:defRPr sz="1600" baseline="0"/>
            </a:lvl3pPr>
            <a:lvl4pPr>
              <a:defRPr sz="1400" baseline="0"/>
            </a:lvl4pPr>
            <a:lvl5pPr>
              <a:defRPr sz="12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8F8F27-921B-D806-FF33-2AC3AADA54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36FE6D0-D0BA-63F5-9A1F-C699091D7F08}"/>
              </a:ext>
            </a:extLst>
          </p:cNvPr>
          <p:cNvSpPr/>
          <p:nvPr userDrawn="1"/>
        </p:nvSpPr>
        <p:spPr bwMode="auto">
          <a:xfrm>
            <a:off x="4750414" y="0"/>
            <a:ext cx="4393585" cy="5143500"/>
          </a:xfrm>
          <a:prstGeom prst="rect">
            <a:avLst/>
          </a:prstGeom>
          <a:gradFill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-111" charset="-12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02148F-ADD3-2E0D-FF19-AC66834BAF3C}"/>
              </a:ext>
            </a:extLst>
          </p:cNvPr>
          <p:cNvSpPr/>
          <p:nvPr userDrawn="1"/>
        </p:nvSpPr>
        <p:spPr bwMode="auto">
          <a:xfrm>
            <a:off x="-1" y="0"/>
            <a:ext cx="4750413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-111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8B082BF-DD8A-263A-2B62-112C113F0E63}"/>
              </a:ext>
            </a:extLst>
          </p:cNvPr>
          <p:cNvCxnSpPr>
            <a:cxnSpLocks/>
          </p:cNvCxnSpPr>
          <p:nvPr userDrawn="1"/>
        </p:nvCxnSpPr>
        <p:spPr bwMode="auto">
          <a:xfrm flipH="1">
            <a:off x="367601" y="3615106"/>
            <a:ext cx="41734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0772628-34B1-2823-9C78-268DEA02B9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01" y="3853250"/>
            <a:ext cx="3021100" cy="8811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239DC5-7688-CD82-E79A-AD0624432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743" y="374928"/>
            <a:ext cx="7769225" cy="464750"/>
          </a:xfrm>
        </p:spPr>
        <p:txBody>
          <a:bodyPr/>
          <a:lstStyle>
            <a:lvl1pPr algn="l">
              <a:defRPr sz="4400" baseline="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1FCD08-E7F2-C0AE-5EFA-24568D2DC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0080" y="2542032"/>
            <a:ext cx="7546888" cy="914400"/>
          </a:xfrm>
        </p:spPr>
        <p:txBody>
          <a:bodyPr/>
          <a:lstStyle>
            <a:lvl1pPr marL="0" indent="0">
              <a:buFontTx/>
              <a:buNone/>
              <a:defRPr sz="2800" b="1" i="1">
                <a:solidFill>
                  <a:schemeClr val="accent2"/>
                </a:solidFill>
              </a:defRPr>
            </a:lvl1pPr>
            <a:lvl2pPr marL="342900" indent="0">
              <a:buFontTx/>
              <a:buNone/>
              <a:defRPr sz="2800" b="1" i="1">
                <a:solidFill>
                  <a:schemeClr val="accent2"/>
                </a:solidFill>
              </a:defRPr>
            </a:lvl2pPr>
            <a:lvl3pPr marL="685800" indent="0">
              <a:buFontTx/>
              <a:buNone/>
              <a:defRPr sz="2800" b="1" i="1">
                <a:solidFill>
                  <a:schemeClr val="accent2"/>
                </a:solidFill>
              </a:defRPr>
            </a:lvl3pPr>
            <a:lvl4pPr marL="1028700" indent="0">
              <a:buFontTx/>
              <a:buNone/>
              <a:defRPr sz="2800" b="1" i="1">
                <a:solidFill>
                  <a:schemeClr val="accent2"/>
                </a:solidFill>
              </a:defRPr>
            </a:lvl4pPr>
            <a:lvl5pPr marL="1371600" indent="0">
              <a:buFontTx/>
              <a:buNone/>
              <a:defRPr sz="2800" b="1" i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38145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4" y="116681"/>
            <a:ext cx="77692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109663"/>
            <a:ext cx="7772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58" r:id="rId9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500" b="1" baseline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110000"/>
        <a:buChar char="•"/>
        <a:defRPr sz="2100" b="0" baseline="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70000"/>
        <a:buFont typeface="Wingdings 2" pitchFamily="18" charset="2"/>
        <a:buChar char="¡"/>
        <a:defRPr sz="1800" b="0" baseline="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30000"/>
        </a:spcBef>
        <a:spcAft>
          <a:spcPct val="0"/>
        </a:spcAft>
        <a:buChar char="•"/>
        <a:defRPr sz="1600" b="0" baseline="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30000"/>
        </a:spcBef>
        <a:spcAft>
          <a:spcPct val="0"/>
        </a:spcAft>
        <a:buChar char="–"/>
        <a:defRPr sz="1400" b="0" baseline="0">
          <a:solidFill>
            <a:schemeClr val="tx1"/>
          </a:solidFill>
          <a:latin typeface="+mj-lt"/>
        </a:defRPr>
      </a:lvl4pPr>
      <a:lvl5pPr marL="1543050" indent="-171450" algn="l" rtl="0" eaLnBrk="0" fontAlgn="base" hangingPunct="0">
        <a:spcBef>
          <a:spcPct val="30000"/>
        </a:spcBef>
        <a:spcAft>
          <a:spcPct val="0"/>
        </a:spcAft>
        <a:buChar char="»"/>
        <a:defRPr sz="1200" b="0" baseline="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>
            <a:extLst>
              <a:ext uri="{FF2B5EF4-FFF2-40B4-BE49-F238E27FC236}">
                <a16:creationId xmlns:a16="http://schemas.microsoft.com/office/drawing/2014/main" id="{ECEA0546-1084-9904-B4E6-D62D4A81C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931" y="263660"/>
            <a:ext cx="7690102" cy="1712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4000" i="0" kern="0" dirty="0">
                <a:latin typeface="Aptos" panose="020B0004020202020204" pitchFamily="34" charset="0"/>
                <a:cs typeface="Calibri" panose="020F0502020204030204" pitchFamily="34" charset="0"/>
              </a:rPr>
              <a:t>THT 2027 Template Title:</a:t>
            </a:r>
            <a:br>
              <a:rPr lang="en-US" sz="4000" i="0" kern="0" dirty="0">
                <a:latin typeface="Aptos" panose="020B0004020202020204" pitchFamily="34" charset="0"/>
                <a:cs typeface="Calibri" panose="020F0502020204030204" pitchFamily="34" charset="0"/>
              </a:rPr>
            </a:br>
            <a:r>
              <a:rPr lang="en-US" sz="4000" i="0" kern="0" dirty="0">
                <a:latin typeface="Aptos" panose="020B0004020202020204" pitchFamily="34" charset="0"/>
                <a:cs typeface="Calibri" panose="020F0502020204030204" pitchFamily="34" charset="0"/>
              </a:rPr>
              <a:t>40 pt Aptos Bold, </a:t>
            </a:r>
            <a:r>
              <a:rPr lang="en-US" sz="4000" i="0" kern="0" dirty="0">
                <a:latin typeface="Aptos" panose="020B0004020202020204" pitchFamily="34" charset="0"/>
              </a:rPr>
              <a:t>Lorem Ipsum Dolor Sit</a:t>
            </a:r>
            <a:endParaRPr lang="en-US" sz="4000" i="0" kern="0" dirty="0">
              <a:latin typeface="Aptos" panose="020B00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1778F8AF-35BF-49EA-683C-433F3A6DF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930" y="3007968"/>
            <a:ext cx="7690102" cy="59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500" i="0" kern="0" dirty="0">
                <a:latin typeface="Aptos" panose="020B0004020202020204" pitchFamily="34" charset="0"/>
              </a:rPr>
              <a:t>Name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1D451C75-E90C-ED86-CD9B-669F2008E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929" y="2334126"/>
            <a:ext cx="7481555" cy="69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800" b="1" kern="0" dirty="0">
                <a:solidFill>
                  <a:srgbClr val="00E3FF"/>
                </a:solidFill>
                <a:latin typeface="Aptos" panose="020B0004020202020204" pitchFamily="34" charset="0"/>
              </a:rPr>
              <a:t>Subtitle: 28 pt Aptos Bold Italics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687387" y="118705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accent2"/>
                </a:solidFill>
              </a:rPr>
              <a:t>Text Slide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97304" y="1110384"/>
            <a:ext cx="8231188" cy="3086100"/>
          </a:xfrm>
        </p:spPr>
        <p:txBody>
          <a:bodyPr/>
          <a:lstStyle/>
          <a:p>
            <a:pPr marL="214313" indent="-214313" eaLnBrk="1" hangingPunct="1"/>
            <a:r>
              <a:rPr lang="en-US" sz="2100" dirty="0">
                <a:solidFill>
                  <a:schemeClr val="tx2"/>
                </a:solidFill>
              </a:rPr>
              <a:t>Light blue text </a:t>
            </a:r>
            <a:r>
              <a:rPr lang="en-US" sz="2100" dirty="0">
                <a:solidFill>
                  <a:srgbClr val="373737"/>
                </a:solidFill>
              </a:rPr>
              <a:t>can be used as a highlight color</a:t>
            </a:r>
          </a:p>
          <a:p>
            <a:pPr lvl="1" eaLnBrk="1" hangingPunct="1"/>
            <a:r>
              <a:rPr lang="en-US" sz="1800" dirty="0">
                <a:solidFill>
                  <a:srgbClr val="373737"/>
                </a:solidFill>
              </a:rPr>
              <a:t>No text shadows on any text</a:t>
            </a:r>
          </a:p>
          <a:p>
            <a:pPr marL="214313" indent="-214313" eaLnBrk="1" hangingPunct="1"/>
            <a:r>
              <a:rPr lang="en-US" sz="2100" i="1" dirty="0">
                <a:solidFill>
                  <a:srgbClr val="373737"/>
                </a:solidFill>
              </a:rPr>
              <a:t>Italics</a:t>
            </a:r>
            <a:r>
              <a:rPr lang="en-US" sz="2100" dirty="0">
                <a:solidFill>
                  <a:srgbClr val="373737"/>
                </a:solidFill>
              </a:rPr>
              <a:t> are better to emphasize words rather than underline</a:t>
            </a:r>
          </a:p>
          <a:p>
            <a:pPr marL="214313" indent="-214313" eaLnBrk="1" hangingPunct="1"/>
            <a:r>
              <a:rPr lang="en-US" sz="2100" dirty="0">
                <a:solidFill>
                  <a:srgbClr val="373737"/>
                </a:solidFill>
              </a:rPr>
              <a:t>Line spacing should be 1 Line with 0.3 before each paragraph</a:t>
            </a:r>
          </a:p>
          <a:p>
            <a:pPr marL="214313" indent="-214313" eaLnBrk="1" hangingPunct="1"/>
            <a:r>
              <a:rPr lang="en-US" sz="2100" dirty="0">
                <a:solidFill>
                  <a:srgbClr val="373737"/>
                </a:solidFill>
              </a:rPr>
              <a:t>Set the slide transition to wipe right</a:t>
            </a:r>
          </a:p>
          <a:p>
            <a:pPr marL="214313" indent="-214313" eaLnBrk="1" hangingPunct="1"/>
            <a:r>
              <a:rPr lang="en-US" sz="2100" dirty="0">
                <a:solidFill>
                  <a:srgbClr val="373737"/>
                </a:solidFill>
              </a:rPr>
              <a:t>Remove unnecessary animations</a:t>
            </a:r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F 2007 Template&amp;#x0D;&amp;#x0A;Title 44 pt Bold Arial&amp;quot;&quot;/&gt;&lt;property id=&quot;20307&quot; value=&quot;404&quot;/&gt;&lt;/object&gt;&lt;object type=&quot;3&quot; unique_id=&quot;10005&quot;&gt;&lt;property id=&quot;20148&quot; value=&quot;5&quot;/&gt;&lt;property id=&quot;20300&quot; value=&quot;Slide 2 - &amp;quot;Text Slide – Titles Need to be Titlecase&amp;quot;&quot;/&gt;&lt;property id=&quot;20307&quot; value=&quot;405&quot;/&gt;&lt;/object&gt;&lt;object type=&quot;3&quot; unique_id=&quot;10006&quot;&gt;&lt;property id=&quot;20148&quot; value=&quot;5&quot;/&gt;&lt;property id=&quot;20300&quot; value=&quot;Slide 3 - &amp;quot;Color Palette&amp;quot;&quot;/&gt;&lt;property id=&quot;20307&quot; value=&quot;409&quot;/&gt;&lt;/object&gt;&lt;object type=&quot;3&quot; unique_id=&quot;10007&quot;&gt;&lt;property id=&quot;20148&quot; value=&quot;5&quot;/&gt;&lt;property id=&quot;20300&quot; value=&quot;Slide 4 - &amp;quot;Charts Slide&amp;quot;&quot;/&gt;&lt;property id=&quot;20307&quot; value=&quot;406&quot;/&gt;&lt;/object&gt;&lt;object type=&quot;3&quot; unique_id=&quot;10008&quot;&gt;&lt;property id=&quot;20148&quot; value=&quot;5&quot;/&gt;&lt;property id=&quot;20300&quot; value=&quot;Slide 6 - &amp;quot;Table Slide&amp;quot;&quot;/&gt;&lt;property id=&quot;20307&quot; value=&quot;398&quot;/&gt;&lt;/object&gt;&lt;object type=&quot;3&quot; unique_id=&quot;10009&quot;&gt;&lt;property id=&quot;20148&quot; value=&quot;5&quot;/&gt;&lt;property id=&quot;20300&quot; value=&quot;Slide 7 - &amp;quot;Sample Org Chart&amp;quot;&quot;/&gt;&lt;property id=&quot;20307&quot; value=&quot;403&quot;/&gt;&lt;/object&gt;&lt;object type=&quot;3&quot; unique_id=&quot;10010&quot;&gt;&lt;property id=&quot;20148&quot; value=&quot;5&quot;/&gt;&lt;property id=&quot;20300&quot; value=&quot;Slide 8 - &amp;quot;Sample Line Chart&amp;quot;&quot;/&gt;&lt;property id=&quot;20307&quot; value=&quot;407&quot;/&gt;&lt;/object&gt;&lt;object type=&quot;3&quot; unique_id=&quot;10011&quot;&gt;&lt;property id=&quot;20148&quot; value=&quot;5&quot;/&gt;&lt;property id=&quot;20300&quot; value=&quot;Slide 10 - &amp;quot;Photos &amp;amp; Bulleted Text&amp;quot;&quot;/&gt;&lt;property id=&quot;20307&quot; value=&quot;410&quot;/&gt;&lt;/object&gt;&lt;object type=&quot;3&quot; unique_id=&quot;10012&quot;&gt;&lt;property id=&quot;20148&quot; value=&quot;5&quot;/&gt;&lt;property id=&quot;20300&quot; value=&quot;Slide 11 - &amp;quot;Photo&amp;quot;&quot;/&gt;&lt;property id=&quot;20307&quot; value=&quot;411&quot;/&gt;&lt;/object&gt;&lt;object type=&quot;3&quot; unique_id=&quot;17581&quot;&gt;&lt;property id=&quot;20148&quot; value=&quot;5&quot;/&gt;&lt;property id=&quot;20300&quot; value=&quot;Slide 5&quot;/&gt;&lt;property id=&quot;20307&quot; value=&quot;414&quot;/&gt;&lt;/object&gt;&lt;object type=&quot;3&quot; unique_id=&quot;17582&quot;&gt;&lt;property id=&quot;20148&quot; value=&quot;5&quot;/&gt;&lt;property id=&quot;20300&quot; value=&quot;Slide 9 - &amp;quot;Sample Line Chart&amp;quot;&quot;/&gt;&lt;property id=&quot;20307&quot; value=&quot;413&quot;/&gt;&lt;/object&gt;&lt;/object&gt;&lt;/object&gt;&lt;/database&gt;"/>
</p:tagLst>
</file>

<file path=ppt/theme/theme1.xml><?xml version="1.0" encoding="utf-8"?>
<a:theme xmlns:a="http://schemas.openxmlformats.org/drawingml/2006/main" name="CRF_2006_background">
  <a:themeElements>
    <a:clrScheme name="THT2025_Light">
      <a:dk1>
        <a:srgbClr val="031637"/>
      </a:dk1>
      <a:lt1>
        <a:srgbClr val="FFFFFF"/>
      </a:lt1>
      <a:dk2>
        <a:srgbClr val="031637"/>
      </a:dk2>
      <a:lt2>
        <a:srgbClr val="00E2FF"/>
      </a:lt2>
      <a:accent1>
        <a:srgbClr val="FF9C15"/>
      </a:accent1>
      <a:accent2>
        <a:srgbClr val="0169C1"/>
      </a:accent2>
      <a:accent3>
        <a:srgbClr val="5FA2C5"/>
      </a:accent3>
      <a:accent4>
        <a:srgbClr val="9AE8FD"/>
      </a:accent4>
      <a:accent5>
        <a:srgbClr val="F7CF9A"/>
      </a:accent5>
      <a:accent6>
        <a:srgbClr val="589CF2"/>
      </a:accent6>
      <a:hlink>
        <a:srgbClr val="FF9C15"/>
      </a:hlink>
      <a:folHlink>
        <a:srgbClr val="969696"/>
      </a:folHlink>
    </a:clrScheme>
    <a:fontScheme name="CRF_2006_backgro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i="0"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CRF_2006_backgroun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F_2006_backgroun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8">
        <a:dk1>
          <a:srgbClr val="000000"/>
        </a:dk1>
        <a:lt1>
          <a:srgbClr val="FFFFFF"/>
        </a:lt1>
        <a:dk2>
          <a:srgbClr val="002E4B"/>
        </a:dk2>
        <a:lt2>
          <a:srgbClr val="FDE25E"/>
        </a:lt2>
        <a:accent1>
          <a:srgbClr val="FF3300"/>
        </a:accent1>
        <a:accent2>
          <a:srgbClr val="3333FF"/>
        </a:accent2>
        <a:accent3>
          <a:srgbClr val="AAADB1"/>
        </a:accent3>
        <a:accent4>
          <a:srgbClr val="DADADA"/>
        </a:accent4>
        <a:accent5>
          <a:srgbClr val="FFADAA"/>
        </a:accent5>
        <a:accent6>
          <a:srgbClr val="2D2DE7"/>
        </a:accent6>
        <a:hlink>
          <a:srgbClr val="FFCC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B2BE72FDB7054490D82EF542C02685" ma:contentTypeVersion="15" ma:contentTypeDescription="Create a new document." ma:contentTypeScope="" ma:versionID="54a1a1cc626388867122fb5edf02a1c1">
  <xsd:schema xmlns:xsd="http://www.w3.org/2001/XMLSchema" xmlns:xs="http://www.w3.org/2001/XMLSchema" xmlns:p="http://schemas.microsoft.com/office/2006/metadata/properties" xmlns:ns2="f179b9cd-6c53-4ee0-9d2a-ac7b4b9fa5cf" xmlns:ns3="287d612d-bd14-4c19-8f52-a88fe86335d1" targetNamespace="http://schemas.microsoft.com/office/2006/metadata/properties" ma:root="true" ma:fieldsID="43bcec7bd93c85629421f1d1158e936a" ns2:_="" ns3:_="">
    <xsd:import namespace="f179b9cd-6c53-4ee0-9d2a-ac7b4b9fa5cf"/>
    <xsd:import namespace="287d612d-bd14-4c19-8f52-a88fe86335d1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79b9cd-6c53-4ee0-9d2a-ac7b4b9fa5c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e891162-c0f5-41a5-a4f5-9ee7111fe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7d612d-bd14-4c19-8f52-a88fe86335d1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40b6cbe-c25b-4cd7-93bb-8969399d0a5a}" ma:internalName="TaxCatchAll" ma:showField="CatchAllData" ma:web="287d612d-bd14-4c19-8f52-a88fe86335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E3A523-7EB6-4FD1-8642-517F79C2F0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2043D4-E969-44D9-8D8D-E78334CD4A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79b9cd-6c53-4ee0-9d2a-ac7b4b9fa5cf"/>
    <ds:schemaRef ds:uri="287d612d-bd14-4c19-8f52-a88fe86335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5123</TotalTime>
  <Words>245</Words>
  <Application>Microsoft Macintosh PowerPoint</Application>
  <PresentationFormat>On-screen Show (16:9)</PresentationFormat>
  <Paragraphs>21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Wingdings 2</vt:lpstr>
      <vt:lpstr>ヒラギノ角ゴ Pro W3</vt:lpstr>
      <vt:lpstr>CRF_2006_background</vt:lpstr>
      <vt:lpstr>PowerPoint Presentation</vt:lpstr>
      <vt:lpstr>Text Slide</vt:lpstr>
    </vt:vector>
  </TitlesOfParts>
  <Company>CRF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Detrimental Impact of Chronic Renal Insufficiency</dc:title>
  <dc:creator>jzuccardy</dc:creator>
  <cp:lastModifiedBy>Nicole Franco</cp:lastModifiedBy>
  <cp:revision>285</cp:revision>
  <dcterms:created xsi:type="dcterms:W3CDTF">2015-03-17T14:58:49Z</dcterms:created>
  <dcterms:modified xsi:type="dcterms:W3CDTF">2026-07-10T13:46:33Z</dcterms:modified>
</cp:coreProperties>
</file>