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48" r:id="rId3"/>
  </p:sldMasterIdLst>
  <p:notesMasterIdLst>
    <p:notesMasterId r:id="rId6"/>
  </p:notesMasterIdLst>
  <p:handoutMasterIdLst>
    <p:handoutMasterId r:id="rId7"/>
  </p:handoutMasterIdLst>
  <p:sldIdLst>
    <p:sldId id="432" r:id="rId4"/>
    <p:sldId id="417" r:id="rId5"/>
  </p:sldIdLst>
  <p:sldSz cx="9144000" cy="5143500" type="screen16x9"/>
  <p:notesSz cx="7086600" cy="9372600"/>
  <p:custDataLst>
    <p:tags r:id="rId8"/>
  </p:custData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b="1" i="1" kern="1200">
        <a:solidFill>
          <a:srgbClr val="FFCC99"/>
        </a:solidFill>
        <a:latin typeface="Arial" charset="0"/>
        <a:ea typeface="ヒラギノ角ゴ Pro W3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b="1" i="1" kern="1200">
        <a:solidFill>
          <a:srgbClr val="FFCC99"/>
        </a:solidFill>
        <a:latin typeface="Arial" charset="0"/>
        <a:ea typeface="ヒラギノ角ゴ Pro W3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b="1" i="1" kern="1200">
        <a:solidFill>
          <a:srgbClr val="FFCC99"/>
        </a:solidFill>
        <a:latin typeface="Arial" charset="0"/>
        <a:ea typeface="ヒラギノ角ゴ Pro W3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b="1" i="1" kern="1200">
        <a:solidFill>
          <a:srgbClr val="FFCC99"/>
        </a:solidFill>
        <a:latin typeface="Arial" charset="0"/>
        <a:ea typeface="ヒラギノ角ゴ Pro W3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b="1" i="1" kern="1200">
        <a:solidFill>
          <a:srgbClr val="FFCC99"/>
        </a:solidFill>
        <a:latin typeface="Arial" charset="0"/>
        <a:ea typeface="ヒラギノ角ゴ Pro W3"/>
        <a:cs typeface="Arial" charset="0"/>
      </a:defRPr>
    </a:lvl5pPr>
    <a:lvl6pPr marL="2286000" algn="l" defTabSz="914400" rtl="0" eaLnBrk="1" latinLnBrk="0" hangingPunct="1">
      <a:defRPr b="1" i="1" kern="1200">
        <a:solidFill>
          <a:srgbClr val="FFCC99"/>
        </a:solidFill>
        <a:latin typeface="Arial" charset="0"/>
        <a:ea typeface="ヒラギノ角ゴ Pro W3"/>
        <a:cs typeface="Arial" charset="0"/>
      </a:defRPr>
    </a:lvl6pPr>
    <a:lvl7pPr marL="2743200" algn="l" defTabSz="914400" rtl="0" eaLnBrk="1" latinLnBrk="0" hangingPunct="1">
      <a:defRPr b="1" i="1" kern="1200">
        <a:solidFill>
          <a:srgbClr val="FFCC99"/>
        </a:solidFill>
        <a:latin typeface="Arial" charset="0"/>
        <a:ea typeface="ヒラギノ角ゴ Pro W3"/>
        <a:cs typeface="Arial" charset="0"/>
      </a:defRPr>
    </a:lvl7pPr>
    <a:lvl8pPr marL="3200400" algn="l" defTabSz="914400" rtl="0" eaLnBrk="1" latinLnBrk="0" hangingPunct="1">
      <a:defRPr b="1" i="1" kern="1200">
        <a:solidFill>
          <a:srgbClr val="FFCC99"/>
        </a:solidFill>
        <a:latin typeface="Arial" charset="0"/>
        <a:ea typeface="ヒラギノ角ゴ Pro W3"/>
        <a:cs typeface="Arial" charset="0"/>
      </a:defRPr>
    </a:lvl8pPr>
    <a:lvl9pPr marL="3657600" algn="l" defTabSz="914400" rtl="0" eaLnBrk="1" latinLnBrk="0" hangingPunct="1">
      <a:defRPr b="1" i="1" kern="1200">
        <a:solidFill>
          <a:srgbClr val="FFCC99"/>
        </a:solidFill>
        <a:latin typeface="Arial" charset="0"/>
        <a:ea typeface="ヒラギノ角ゴ Pro W3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52" userDrawn="1">
          <p15:clr>
            <a:srgbClr val="A4A3A4"/>
          </p15:clr>
        </p15:guide>
        <p15:guide id="2" orient="horz" pos="492" userDrawn="1">
          <p15:clr>
            <a:srgbClr val="A4A3A4"/>
          </p15:clr>
        </p15:guide>
        <p15:guide id="3" pos="336" userDrawn="1">
          <p15:clr>
            <a:srgbClr val="A4A3A4"/>
          </p15:clr>
        </p15:guide>
        <p15:guide id="4" pos="5617" userDrawn="1">
          <p15:clr>
            <a:srgbClr val="A4A3A4"/>
          </p15:clr>
        </p15:guide>
        <p15:guide id="5" orient="horz" pos="414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822FEB02-5ADB-3338-145F-A34D1F4D51DE}" name="Tricia Rawh" initials="TR" userId="S::trawh@crf.org::c4602782-72c4-4201-87ff-5f6b4e9b07af" providerId="AD"/>
  <p188:author id="{A59AD692-398F-55F3-5057-565579E37377}" name="Christopher Rugen" initials="CR" userId="S::crugen@crf.org::490d1898-99a5-435a-95a0-ef1b09c76f52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E3FF"/>
    <a:srgbClr val="315575"/>
    <a:srgbClr val="0A2D74"/>
    <a:srgbClr val="4A5F6F"/>
    <a:srgbClr val="011D32"/>
    <a:srgbClr val="002E4B"/>
    <a:srgbClr val="FEB91A"/>
    <a:srgbClr val="203864"/>
    <a:srgbClr val="002060"/>
    <a:srgbClr val="0099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568DD69-2E34-4584-8322-ABE12B17F7AB}" v="3" dt="2024-10-09T17:01:48.112"/>
  </p1510:revLst>
</p1510:revInfo>
</file>

<file path=ppt/tableStyles.xml><?xml version="1.0" encoding="utf-8"?>
<a:tblStyleLst xmlns:a="http://schemas.openxmlformats.org/drawingml/2006/main" def="{5C22544A-7EE6-4342-B048-85BDC9FD1C3A}"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699" autoAdjust="0"/>
    <p:restoredTop sz="94041" autoAdjust="0"/>
  </p:normalViewPr>
  <p:slideViewPr>
    <p:cSldViewPr snapToGrid="0">
      <p:cViewPr varScale="1">
        <p:scale>
          <a:sx n="153" d="100"/>
          <a:sy n="153" d="100"/>
        </p:scale>
        <p:origin x="1008" y="176"/>
      </p:cViewPr>
      <p:guideLst>
        <p:guide orient="horz" pos="252"/>
        <p:guide orient="horz" pos="492"/>
        <p:guide pos="336"/>
        <p:guide pos="5617"/>
        <p:guide orient="horz" pos="41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0" y="29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13" Type="http://schemas.microsoft.com/office/2015/10/relationships/revisionInfo" Target="revisionInfo.xml"/><Relationship Id="rId3" Type="http://schemas.openxmlformats.org/officeDocument/2006/relationships/slideMaster" Target="slideMasters/slideMaster1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2.xml"/><Relationship Id="rId10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presProps" Target="presProps.xml"/><Relationship Id="rId14" Type="http://schemas.microsoft.com/office/2018/10/relationships/authors" Target="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0225" cy="4683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4038" tIns="47020" rIns="94038" bIns="47020" numCol="1" anchor="t" anchorCtr="0" compatLnSpc="1">
            <a:prstTxWarp prst="textNoShape">
              <a:avLst/>
            </a:prstTxWarp>
          </a:bodyPr>
          <a:lstStyle>
            <a:lvl1pPr algn="l" defTabSz="939800">
              <a:defRPr sz="1200" b="0" i="0">
                <a:solidFill>
                  <a:schemeClr val="tx1"/>
                </a:solidFill>
                <a:effectLst/>
                <a:ea typeface="ヒラギノ角ゴ Pro W3" pitchFamily="-111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016375" y="0"/>
            <a:ext cx="3070225" cy="4683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4038" tIns="47020" rIns="94038" bIns="47020" numCol="1" anchor="t" anchorCtr="0" compatLnSpc="1">
            <a:prstTxWarp prst="textNoShape">
              <a:avLst/>
            </a:prstTxWarp>
          </a:bodyPr>
          <a:lstStyle>
            <a:lvl1pPr algn="r" defTabSz="939800">
              <a:defRPr sz="1200" b="0" i="0">
                <a:solidFill>
                  <a:schemeClr val="tx1"/>
                </a:solidFill>
                <a:effectLst/>
                <a:ea typeface="ヒラギノ角ゴ Pro W3" pitchFamily="-111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608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904288"/>
            <a:ext cx="3070225" cy="468312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4038" tIns="47020" rIns="94038" bIns="47020" numCol="1" anchor="b" anchorCtr="0" compatLnSpc="1">
            <a:prstTxWarp prst="textNoShape">
              <a:avLst/>
            </a:prstTxWarp>
          </a:bodyPr>
          <a:lstStyle>
            <a:lvl1pPr algn="l" defTabSz="939800">
              <a:defRPr sz="1200" b="0" i="0">
                <a:solidFill>
                  <a:schemeClr val="tx1"/>
                </a:solidFill>
                <a:effectLst/>
                <a:ea typeface="ヒラギノ角ゴ Pro W3" pitchFamily="-111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608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016375" y="8904288"/>
            <a:ext cx="3070225" cy="468312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4038" tIns="47020" rIns="94038" bIns="47020" numCol="1" anchor="b" anchorCtr="0" compatLnSpc="1">
            <a:prstTxWarp prst="textNoShape">
              <a:avLst/>
            </a:prstTxWarp>
          </a:bodyPr>
          <a:lstStyle>
            <a:lvl1pPr algn="r" defTabSz="939800">
              <a:defRPr sz="1200" b="0" i="0">
                <a:solidFill>
                  <a:schemeClr val="tx1"/>
                </a:solidFill>
                <a:effectLst/>
                <a:ea typeface="ヒラギノ角ゴ Pro W3" pitchFamily="-111" charset="-128"/>
                <a:cs typeface="+mn-cs"/>
              </a:defRPr>
            </a:lvl1pPr>
          </a:lstStyle>
          <a:p>
            <a:pPr>
              <a:defRPr/>
            </a:pPr>
            <a:fld id="{120BD924-28BB-4ACF-9591-266011CB861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379639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0225" cy="4683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4038" tIns="47020" rIns="94038" bIns="47020" numCol="1" anchor="t" anchorCtr="0" compatLnSpc="1">
            <a:prstTxWarp prst="textNoShape">
              <a:avLst/>
            </a:prstTxWarp>
          </a:bodyPr>
          <a:lstStyle>
            <a:lvl1pPr algn="l" defTabSz="939800">
              <a:defRPr sz="1200" b="0" i="0">
                <a:solidFill>
                  <a:schemeClr val="tx1"/>
                </a:solidFill>
                <a:effectLst/>
                <a:ea typeface="ヒラギノ角ゴ Pro W3" pitchFamily="-111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16375" y="0"/>
            <a:ext cx="3070225" cy="4683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4038" tIns="47020" rIns="94038" bIns="47020" numCol="1" anchor="t" anchorCtr="0" compatLnSpc="1">
            <a:prstTxWarp prst="textNoShape">
              <a:avLst/>
            </a:prstTxWarp>
          </a:bodyPr>
          <a:lstStyle>
            <a:lvl1pPr algn="r" defTabSz="939800">
              <a:defRPr sz="1200" b="0" i="0">
                <a:solidFill>
                  <a:schemeClr val="tx1"/>
                </a:solidFill>
                <a:effectLst/>
                <a:ea typeface="ヒラギノ角ゴ Pro W3" pitchFamily="-111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419100" y="703263"/>
            <a:ext cx="6248400" cy="351631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44563" y="4452938"/>
            <a:ext cx="5197475" cy="42164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4038" tIns="47020" rIns="94038" bIns="470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904288"/>
            <a:ext cx="3070225" cy="468312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4038" tIns="47020" rIns="94038" bIns="47020" numCol="1" anchor="b" anchorCtr="0" compatLnSpc="1">
            <a:prstTxWarp prst="textNoShape">
              <a:avLst/>
            </a:prstTxWarp>
          </a:bodyPr>
          <a:lstStyle>
            <a:lvl1pPr algn="l" defTabSz="939800">
              <a:defRPr sz="1200" b="0" i="0">
                <a:solidFill>
                  <a:schemeClr val="tx1"/>
                </a:solidFill>
                <a:effectLst/>
                <a:ea typeface="ヒラギノ角ゴ Pro W3" pitchFamily="-111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16375" y="8904288"/>
            <a:ext cx="3070225" cy="468312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4038" tIns="47020" rIns="94038" bIns="47020" numCol="1" anchor="b" anchorCtr="0" compatLnSpc="1">
            <a:prstTxWarp prst="textNoShape">
              <a:avLst/>
            </a:prstTxWarp>
          </a:bodyPr>
          <a:lstStyle>
            <a:lvl1pPr algn="r" defTabSz="939800">
              <a:defRPr sz="1200" b="0" i="0">
                <a:solidFill>
                  <a:schemeClr val="tx1"/>
                </a:solidFill>
                <a:effectLst/>
                <a:ea typeface="ヒラギノ角ゴ Pro W3" pitchFamily="-111" charset="-128"/>
                <a:cs typeface="+mn-cs"/>
              </a:defRPr>
            </a:lvl1pPr>
          </a:lstStyle>
          <a:p>
            <a:pPr>
              <a:defRPr/>
            </a:pPr>
            <a:fld id="{FAE678BB-763C-40DF-B781-F9D40CCA79A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226260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742A8D0-09EC-42FB-90C5-B1D1E1AB5C3A}" type="slidenum">
              <a:rPr lang="en-US" smtClean="0">
                <a:ea typeface="ヒラギノ角ゴ Pro W3"/>
                <a:cs typeface="ヒラギノ角ゴ Pro W3"/>
              </a:rPr>
              <a:pPr/>
              <a:t>0</a:t>
            </a:fld>
            <a:endParaRPr lang="en-US">
              <a:ea typeface="ヒラギノ角ゴ Pro W3"/>
              <a:cs typeface="ヒラギノ角ゴ Pro W3"/>
            </a:endParaRPr>
          </a:p>
        </p:txBody>
      </p:sp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19100" y="703263"/>
            <a:ext cx="6248400" cy="3516312"/>
          </a:xfrm>
          <a:ln/>
        </p:spPr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0689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BC56B38F-EC4A-4B53-8EF7-317A2392EFA8}" type="slidenum">
              <a:rPr lang="en-US" smtClean="0">
                <a:ea typeface="ヒラギノ角ゴ Pro W3"/>
                <a:cs typeface="ヒラギノ角ゴ Pro W3"/>
              </a:rPr>
              <a:pPr/>
              <a:t>1</a:t>
            </a:fld>
            <a:endParaRPr lang="en-US">
              <a:ea typeface="ヒラギノ角ゴ Pro W3"/>
              <a:cs typeface="ヒラギノ角ゴ Pro W3"/>
            </a:endParaRPr>
          </a:p>
        </p:txBody>
      </p:sp>
      <p:sp>
        <p:nvSpPr>
          <p:cNvPr id="19458" name="Rectangle 7"/>
          <p:cNvSpPr txBox="1">
            <a:spLocks noGrp="1" noChangeArrowheads="1"/>
          </p:cNvSpPr>
          <p:nvPr/>
        </p:nvSpPr>
        <p:spPr bwMode="auto">
          <a:xfrm>
            <a:off x="4016375" y="8904288"/>
            <a:ext cx="3070225" cy="46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4038" tIns="47020" rIns="94038" bIns="47020" anchor="b"/>
          <a:lstStyle/>
          <a:p>
            <a:pPr algn="r" defTabSz="939800"/>
            <a:fld id="{1503E6FF-46BE-4FDC-873A-65694A840145}" type="slidenum">
              <a:rPr lang="en-US" sz="1200" b="0" i="0">
                <a:solidFill>
                  <a:schemeClr val="tx1"/>
                </a:solidFill>
                <a:cs typeface="ヒラギノ角ゴ Pro W3"/>
              </a:rPr>
              <a:pPr algn="r" defTabSz="939800"/>
              <a:t>1</a:t>
            </a:fld>
            <a:endParaRPr lang="en-US" sz="1200" b="0" i="0">
              <a:solidFill>
                <a:schemeClr val="tx1"/>
              </a:solidFill>
              <a:cs typeface="ヒラギノ角ゴ Pro W3"/>
            </a:endParaRPr>
          </a:p>
        </p:txBody>
      </p:sp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19100" y="703263"/>
            <a:ext cx="6248400" cy="3516312"/>
          </a:xfrm>
          <a:ln/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 lIns="92430" tIns="46215" rIns="92430" bIns="46215"/>
          <a:lstStyle/>
          <a:p>
            <a:pPr marL="228600" indent="-228600" eaLnBrk="1" hangingPunct="1"/>
            <a:r>
              <a:rPr lang="en-US"/>
              <a:t>This is the </a:t>
            </a:r>
            <a:r>
              <a:rPr lang="en-US" b="1"/>
              <a:t>Bulleted List</a:t>
            </a:r>
            <a:r>
              <a:rPr lang="en-US"/>
              <a:t> slide.</a:t>
            </a:r>
          </a:p>
          <a:p>
            <a:pPr marL="228600" indent="-228600" eaLnBrk="1" hangingPunct="1"/>
            <a:r>
              <a:rPr lang="en-US"/>
              <a:t>To create this particular slide, click the </a:t>
            </a:r>
            <a:r>
              <a:rPr lang="en-US" b="1" i="1"/>
              <a:t>NEW SLIDE</a:t>
            </a:r>
            <a:r>
              <a:rPr lang="en-US"/>
              <a:t> button on your toolbar and choose the </a:t>
            </a:r>
            <a:r>
              <a:rPr lang="en-US" b="1" i="1"/>
              <a:t>BULLETED LIST</a:t>
            </a:r>
            <a:r>
              <a:rPr lang="en-US"/>
              <a:t> format. (Top row, second from left)</a:t>
            </a:r>
          </a:p>
          <a:p>
            <a:pPr marL="228600" indent="-228600" eaLnBrk="1" hangingPunct="1"/>
            <a:r>
              <a:rPr lang="en-US"/>
              <a:t>The </a:t>
            </a:r>
            <a:r>
              <a:rPr lang="en-US" b="1"/>
              <a:t>Sub-Heading</a:t>
            </a:r>
            <a:r>
              <a:rPr lang="en-US"/>
              <a:t> and </a:t>
            </a:r>
            <a:r>
              <a:rPr lang="en-US" b="1"/>
              <a:t>footnote</a:t>
            </a:r>
            <a:r>
              <a:rPr lang="en-US"/>
              <a:t> will not appear when you insert a new slide. If you need either one, copy and paste it from the sample slide.</a:t>
            </a:r>
          </a:p>
          <a:p>
            <a:pPr marL="228600" indent="-228600" eaLnBrk="1" hangingPunct="1"/>
            <a:r>
              <a:rPr lang="en-US"/>
              <a:t>If you choose not to use a </a:t>
            </a:r>
            <a:r>
              <a:rPr lang="en-US" b="1"/>
              <a:t>Sub-Heading</a:t>
            </a:r>
            <a:r>
              <a:rPr lang="en-US"/>
              <a:t>, let us know when you hand in your presentation for clean-up and we’ll adjust where the bullets begin on your master page.</a:t>
            </a:r>
          </a:p>
          <a:p>
            <a:pPr marL="228600" indent="-228600" eaLnBrk="1" hangingPunct="1"/>
            <a:r>
              <a:rPr lang="en-US"/>
              <a:t>Also, be sure to insert the presentation title onto the </a:t>
            </a:r>
            <a:r>
              <a:rPr lang="en-US" b="1" i="1"/>
              <a:t>BULLETED LIST</a:t>
            </a:r>
            <a:r>
              <a:rPr lang="en-US"/>
              <a:t> </a:t>
            </a:r>
            <a:r>
              <a:rPr lang="en-US" b="1" i="1"/>
              <a:t>MASTER</a:t>
            </a:r>
            <a:r>
              <a:rPr lang="en-US"/>
              <a:t> as follows:</a:t>
            </a:r>
          </a:p>
          <a:p>
            <a:pPr marL="228600" indent="-228600" eaLnBrk="1" hangingPunct="1">
              <a:buFontTx/>
              <a:buAutoNum type="arabicPeriod"/>
            </a:pPr>
            <a:r>
              <a:rPr lang="en-US"/>
              <a:t>Choose </a:t>
            </a:r>
            <a:r>
              <a:rPr lang="en-US" b="1" i="1"/>
              <a:t>View / Master / Slide Master</a:t>
            </a:r>
            <a:r>
              <a:rPr lang="en-US"/>
              <a:t> from your menu.</a:t>
            </a:r>
          </a:p>
          <a:p>
            <a:pPr marL="228600" indent="-228600" eaLnBrk="1" hangingPunct="1">
              <a:buFontTx/>
              <a:buAutoNum type="arabicPeriod"/>
            </a:pPr>
            <a:r>
              <a:rPr lang="en-US"/>
              <a:t>Select the text at the bottom of the slide and type in a short version of your presentation title.</a:t>
            </a:r>
          </a:p>
          <a:p>
            <a:pPr marL="228600" indent="-228600" eaLnBrk="1" hangingPunct="1">
              <a:buFontTx/>
              <a:buAutoNum type="arabicPeriod"/>
            </a:pPr>
            <a:r>
              <a:rPr lang="en-US"/>
              <a:t>Click the </a:t>
            </a:r>
            <a:r>
              <a:rPr lang="en-US" b="1" i="1"/>
              <a:t>SLIDE VIEW</a:t>
            </a:r>
            <a:r>
              <a:rPr lang="en-US"/>
              <a:t> button in the lower left hand part of your screen to return to the slide show. (Small white rectangle)</a:t>
            </a:r>
          </a:p>
        </p:txBody>
      </p:sp>
    </p:spTree>
    <p:extLst>
      <p:ext uri="{BB962C8B-B14F-4D97-AF65-F5344CB8AC3E}">
        <p14:creationId xmlns:p14="http://schemas.microsoft.com/office/powerpoint/2010/main" val="8706442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2"/>
          <p:cNvSpPr>
            <a:spLocks noChangeArrowheads="1"/>
          </p:cNvSpPr>
          <p:nvPr/>
        </p:nvSpPr>
        <p:spPr bwMode="auto">
          <a:xfrm>
            <a:off x="561975" y="2959894"/>
            <a:ext cx="8185150" cy="709613"/>
          </a:xfrm>
          <a:prstGeom prst="rect">
            <a:avLst/>
          </a:prstGeom>
          <a:noFill/>
          <a:ln>
            <a:noFill/>
          </a:ln>
          <a:effectLst>
            <a:outerShdw dist="45791" dir="8778596" algn="ctr" rotWithShape="0">
              <a:schemeClr val="bg2"/>
            </a:outerShdw>
          </a:effectLst>
        </p:spPr>
        <p:txBody>
          <a:bodyPr anchor="ctr" anchorCtr="1"/>
          <a:lstStyle/>
          <a:p>
            <a:pPr algn="ctr">
              <a:lnSpc>
                <a:spcPct val="95000"/>
              </a:lnSpc>
              <a:buClr>
                <a:schemeClr val="tx2"/>
              </a:buClr>
              <a:defRPr/>
            </a:pPr>
            <a:endParaRPr lang="en-US" sz="1950">
              <a:solidFill>
                <a:srgbClr val="DDDDDD"/>
              </a:solidFill>
              <a:ea typeface="ヒラギノ角ゴ Pro W3" pitchFamily="-111" charset="-128"/>
              <a:cs typeface="+mn-cs"/>
            </a:endParaRPr>
          </a:p>
          <a:p>
            <a:pPr algn="ctr">
              <a:lnSpc>
                <a:spcPct val="95000"/>
              </a:lnSpc>
              <a:buClr>
                <a:schemeClr val="tx2"/>
              </a:buClr>
              <a:defRPr/>
            </a:pPr>
            <a:endParaRPr lang="en-US" sz="1950">
              <a:solidFill>
                <a:srgbClr val="DDDDDD"/>
              </a:solidFill>
              <a:ea typeface="ヒラギノ角ゴ Pro W3" pitchFamily="-111" charset="-128"/>
              <a:cs typeface="+mn-cs"/>
            </a:endParaRP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792164" y="1056598"/>
            <a:ext cx="7589837" cy="484748"/>
          </a:xfrm>
        </p:spPr>
        <p:txBody>
          <a:bodyPr lIns="0" rIns="0" anchor="ctr">
            <a:spAutoFit/>
          </a:bodyPr>
          <a:lstStyle>
            <a:lvl1pPr>
              <a:lnSpc>
                <a:spcPct val="85000"/>
              </a:lnSpc>
              <a:defRPr sz="300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noProof="0" dirty="0"/>
              <a:t>Click to edit Master title style</a:t>
            </a:r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457200" y="2418160"/>
            <a:ext cx="8185150" cy="666750"/>
          </a:xfrm>
        </p:spPr>
        <p:txBody>
          <a:bodyPr anchorCtr="1"/>
          <a:lstStyle>
            <a:lvl1pPr marL="0" indent="0" algn="ctr">
              <a:buSzTx/>
              <a:buFontTx/>
              <a:buNone/>
              <a:defRPr sz="2500" i="1" baseline="0"/>
            </a:lvl1pPr>
          </a:lstStyle>
          <a:p>
            <a:pPr lvl="0"/>
            <a:r>
              <a:rPr lang="en-US" noProof="0" dirty="0"/>
              <a:t>Click to edit Master subtitle style</a:t>
            </a:r>
          </a:p>
        </p:txBody>
      </p:sp>
    </p:spTree>
  </p:cSld>
  <p:clrMapOvr>
    <a:masterClrMapping/>
  </p:clrMapOvr>
  <p:transition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500"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100" baseline="0"/>
            </a:lvl1pPr>
            <a:lvl2pPr>
              <a:defRPr sz="1800" baseline="0"/>
            </a:lvl2pPr>
            <a:lvl3pPr>
              <a:defRPr sz="1600" baseline="0"/>
            </a:lvl3pPr>
            <a:lvl4pPr>
              <a:defRPr sz="1400" baseline="0"/>
            </a:lvl4pPr>
            <a:lvl5pPr>
              <a:defRPr sz="1200" baseline="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109663"/>
            <a:ext cx="3810000" cy="3086100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109663"/>
            <a:ext cx="3810000" cy="3086100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  <p:transition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  <p:transition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  <p:transition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238F8F27-921B-D806-FF33-2AC3AADA54D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A66D0474-907C-8712-06CE-6CE1B43CBE49}"/>
              </a:ext>
            </a:extLst>
          </p:cNvPr>
          <p:cNvSpPr/>
          <p:nvPr userDrawn="1"/>
        </p:nvSpPr>
        <p:spPr bwMode="auto">
          <a:xfrm>
            <a:off x="4750414" y="0"/>
            <a:ext cx="4393585" cy="5143500"/>
          </a:xfrm>
          <a:prstGeom prst="rect">
            <a:avLst/>
          </a:prstGeom>
          <a:gradFill>
            <a:gsLst>
              <a:gs pos="15000">
                <a:schemeClr val="bg1"/>
              </a:gs>
              <a:gs pos="100000">
                <a:schemeClr val="bg1">
                  <a:alpha val="0"/>
                </a:schemeClr>
              </a:gs>
            </a:gsLst>
            <a:lin ang="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1" u="none" strike="noStrike" cap="none" normalizeH="0" baseline="0">
              <a:ln>
                <a:noFill/>
              </a:ln>
              <a:solidFill>
                <a:srgbClr val="FFCC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  <a:ea typeface="ヒラギノ角ゴ Pro W3" pitchFamily="-111" charset="-128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F9EA57B-6B3B-4515-BBCA-0F83C74A177B}"/>
              </a:ext>
            </a:extLst>
          </p:cNvPr>
          <p:cNvSpPr/>
          <p:nvPr userDrawn="1"/>
        </p:nvSpPr>
        <p:spPr bwMode="auto">
          <a:xfrm>
            <a:off x="-1" y="0"/>
            <a:ext cx="4750413" cy="51435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1" u="none" strike="noStrike" cap="none" normalizeH="0" baseline="0">
              <a:ln>
                <a:noFill/>
              </a:ln>
              <a:solidFill>
                <a:srgbClr val="FFCC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  <a:ea typeface="ヒラギノ角ゴ Pro W3" pitchFamily="-111" charset="-128"/>
            </a:endParaRP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68B082BF-DD8A-263A-2B62-112C113F0E63}"/>
              </a:ext>
            </a:extLst>
          </p:cNvPr>
          <p:cNvCxnSpPr>
            <a:cxnSpLocks/>
          </p:cNvCxnSpPr>
          <p:nvPr userDrawn="1"/>
        </p:nvCxnSpPr>
        <p:spPr bwMode="auto">
          <a:xfrm flipH="1">
            <a:off x="367601" y="3615106"/>
            <a:ext cx="4173408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20772628-34B1-2823-9C78-268DEA02B98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7601" y="3853250"/>
            <a:ext cx="3021100" cy="88115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6239DC5-7688-CD82-E79A-AD0624432B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7743" y="374928"/>
            <a:ext cx="7769225" cy="464750"/>
          </a:xfrm>
        </p:spPr>
        <p:txBody>
          <a:bodyPr/>
          <a:lstStyle>
            <a:lvl1pPr algn="l">
              <a:defRPr sz="4400" baseline="0">
                <a:solidFill>
                  <a:schemeClr val="tx1"/>
                </a:solidFill>
                <a:latin typeface="Aptos" panose="020B00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601FCD08-E7F2-C0AE-5EFA-24568D2DC86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40080" y="2542032"/>
            <a:ext cx="7546888" cy="914400"/>
          </a:xfrm>
        </p:spPr>
        <p:txBody>
          <a:bodyPr/>
          <a:lstStyle>
            <a:lvl1pPr marL="0" indent="0">
              <a:buFontTx/>
              <a:buNone/>
              <a:defRPr sz="2800" b="1" i="1">
                <a:solidFill>
                  <a:schemeClr val="accent2"/>
                </a:solidFill>
              </a:defRPr>
            </a:lvl1pPr>
            <a:lvl2pPr marL="342900" indent="0">
              <a:buFontTx/>
              <a:buNone/>
              <a:defRPr sz="2800" b="1" i="1">
                <a:solidFill>
                  <a:schemeClr val="accent2"/>
                </a:solidFill>
              </a:defRPr>
            </a:lvl2pPr>
            <a:lvl3pPr marL="685800" indent="0">
              <a:buFontTx/>
              <a:buNone/>
              <a:defRPr sz="2800" b="1" i="1">
                <a:solidFill>
                  <a:schemeClr val="accent2"/>
                </a:solidFill>
              </a:defRPr>
            </a:lvl3pPr>
            <a:lvl4pPr marL="1028700" indent="0">
              <a:buFontTx/>
              <a:buNone/>
              <a:defRPr sz="2800" b="1" i="1">
                <a:solidFill>
                  <a:schemeClr val="accent2"/>
                </a:solidFill>
              </a:defRPr>
            </a:lvl4pPr>
            <a:lvl5pPr marL="1371600" indent="0">
              <a:buFontTx/>
              <a:buNone/>
              <a:defRPr sz="2800" b="1" i="1">
                <a:solidFill>
                  <a:schemeClr val="accent2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22381456"/>
      </p:ext>
    </p:extLst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4214" y="116681"/>
            <a:ext cx="7769225" cy="566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45720" tIns="45720" rIns="4572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109663"/>
            <a:ext cx="7772400" cy="308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7" r:id="rId1"/>
    <p:sldLayoutId id="2147483656" r:id="rId2"/>
    <p:sldLayoutId id="2147483655" r:id="rId3"/>
    <p:sldLayoutId id="2147483654" r:id="rId4"/>
    <p:sldLayoutId id="2147483653" r:id="rId5"/>
    <p:sldLayoutId id="2147483652" r:id="rId6"/>
    <p:sldLayoutId id="2147483651" r:id="rId7"/>
    <p:sldLayoutId id="2147483650" r:id="rId8"/>
    <p:sldLayoutId id="2147483658" r:id="rId9"/>
  </p:sldLayoutIdLst>
  <p:transition>
    <p:wipe dir="r"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2500" b="1" baseline="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Arial" charset="0"/>
        </a:defRPr>
      </a:lvl5pPr>
      <a:lvl6pPr marL="342900" algn="ctr" rtl="0" fontAlgn="base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Arial" charset="0"/>
        </a:defRPr>
      </a:lvl6pPr>
      <a:lvl7pPr marL="685800" algn="ctr" rtl="0" fontAlgn="base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Arial" charset="0"/>
        </a:defRPr>
      </a:lvl7pPr>
      <a:lvl8pPr marL="1028700" algn="ctr" rtl="0" fontAlgn="base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Arial" charset="0"/>
        </a:defRPr>
      </a:lvl8pPr>
      <a:lvl9pPr marL="1371600" algn="ctr" rtl="0" fontAlgn="base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Arial" charset="0"/>
        </a:defRPr>
      </a:lvl9pPr>
    </p:titleStyle>
    <p:bodyStyle>
      <a:lvl1pPr marL="257175" indent="-257175" algn="l" rtl="0" eaLnBrk="0" fontAlgn="base" hangingPunct="0">
        <a:spcBef>
          <a:spcPct val="30000"/>
        </a:spcBef>
        <a:spcAft>
          <a:spcPct val="0"/>
        </a:spcAft>
        <a:buClr>
          <a:schemeClr val="tx2"/>
        </a:buClr>
        <a:buSzPct val="110000"/>
        <a:buChar char="•"/>
        <a:defRPr sz="2100" b="0" baseline="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rtl="0" eaLnBrk="0" fontAlgn="base" hangingPunct="0">
        <a:spcBef>
          <a:spcPct val="30000"/>
        </a:spcBef>
        <a:spcAft>
          <a:spcPct val="0"/>
        </a:spcAft>
        <a:buClr>
          <a:schemeClr val="tx2"/>
        </a:buClr>
        <a:buSzPct val="70000"/>
        <a:buFont typeface="Wingdings 2" pitchFamily="18" charset="2"/>
        <a:buChar char="¡"/>
        <a:defRPr sz="1800" b="0" baseline="0">
          <a:solidFill>
            <a:schemeClr val="tx1"/>
          </a:solidFill>
          <a:latin typeface="+mn-lt"/>
        </a:defRPr>
      </a:lvl2pPr>
      <a:lvl3pPr marL="857250" indent="-171450" algn="l" rtl="0" eaLnBrk="0" fontAlgn="base" hangingPunct="0">
        <a:spcBef>
          <a:spcPct val="30000"/>
        </a:spcBef>
        <a:spcAft>
          <a:spcPct val="0"/>
        </a:spcAft>
        <a:buChar char="•"/>
        <a:defRPr sz="1600" b="0" baseline="0">
          <a:solidFill>
            <a:schemeClr val="tx1"/>
          </a:solidFill>
          <a:latin typeface="+mn-lt"/>
        </a:defRPr>
      </a:lvl3pPr>
      <a:lvl4pPr marL="1200150" indent="-171450" algn="l" rtl="0" eaLnBrk="0" fontAlgn="base" hangingPunct="0">
        <a:spcBef>
          <a:spcPct val="30000"/>
        </a:spcBef>
        <a:spcAft>
          <a:spcPct val="0"/>
        </a:spcAft>
        <a:buChar char="–"/>
        <a:defRPr sz="1400" b="0" baseline="0">
          <a:solidFill>
            <a:schemeClr val="tx1"/>
          </a:solidFill>
          <a:latin typeface="+mj-lt"/>
        </a:defRPr>
      </a:lvl4pPr>
      <a:lvl5pPr marL="1543050" indent="-171450" algn="l" rtl="0" eaLnBrk="0" fontAlgn="base" hangingPunct="0">
        <a:spcBef>
          <a:spcPct val="30000"/>
        </a:spcBef>
        <a:spcAft>
          <a:spcPct val="0"/>
        </a:spcAft>
        <a:buChar char="»"/>
        <a:defRPr sz="1200" b="0" baseline="0">
          <a:solidFill>
            <a:schemeClr val="tx1"/>
          </a:solidFill>
          <a:latin typeface="+mn-lt"/>
        </a:defRPr>
      </a:lvl5pPr>
      <a:lvl6pPr marL="1885950" indent="-171450" algn="l" rtl="0" fontAlgn="base">
        <a:spcBef>
          <a:spcPct val="30000"/>
        </a:spcBef>
        <a:spcAft>
          <a:spcPct val="0"/>
        </a:spcAft>
        <a:buChar char="»"/>
        <a:defRPr sz="1500" b="1">
          <a:solidFill>
            <a:schemeClr val="tx1"/>
          </a:solidFill>
          <a:latin typeface="+mn-lt"/>
        </a:defRPr>
      </a:lvl6pPr>
      <a:lvl7pPr marL="2228850" indent="-171450" algn="l" rtl="0" fontAlgn="base">
        <a:spcBef>
          <a:spcPct val="30000"/>
        </a:spcBef>
        <a:spcAft>
          <a:spcPct val="0"/>
        </a:spcAft>
        <a:buChar char="»"/>
        <a:defRPr sz="1500" b="1">
          <a:solidFill>
            <a:schemeClr val="tx1"/>
          </a:solidFill>
          <a:latin typeface="+mn-lt"/>
        </a:defRPr>
      </a:lvl7pPr>
      <a:lvl8pPr marL="2571750" indent="-171450" algn="l" rtl="0" fontAlgn="base">
        <a:spcBef>
          <a:spcPct val="30000"/>
        </a:spcBef>
        <a:spcAft>
          <a:spcPct val="0"/>
        </a:spcAft>
        <a:buChar char="»"/>
        <a:defRPr sz="1500" b="1">
          <a:solidFill>
            <a:schemeClr val="tx1"/>
          </a:solidFill>
          <a:latin typeface="+mn-lt"/>
        </a:defRPr>
      </a:lvl8pPr>
      <a:lvl9pPr marL="2914650" indent="-171450" algn="l" rtl="0" fontAlgn="base">
        <a:spcBef>
          <a:spcPct val="30000"/>
        </a:spcBef>
        <a:spcAft>
          <a:spcPct val="0"/>
        </a:spcAft>
        <a:buChar char="»"/>
        <a:defRPr sz="1500" b="1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>
            <a:extLst>
              <a:ext uri="{FF2B5EF4-FFF2-40B4-BE49-F238E27FC236}">
                <a16:creationId xmlns:a16="http://schemas.microsoft.com/office/drawing/2014/main" id="{15861F59-805D-2B18-3FCF-B3352CED371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2931" y="263660"/>
            <a:ext cx="7690102" cy="1712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45720" tIns="45720" rIns="45720" bIns="45720" numCol="1" anchor="t" anchorCtr="0" compatLnSpc="1">
            <a:prstTxWarp prst="textNoShape">
              <a:avLst/>
            </a:prstTxWarp>
            <a:no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2500" b="1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</a:defRPr>
            </a:lvl5pPr>
            <a:lvl6pPr marL="342900" algn="ctr" rtl="0" fontAlgn="base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</a:defRPr>
            </a:lvl6pPr>
            <a:lvl7pPr marL="685800" algn="ctr" rtl="0" fontAlgn="base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</a:defRPr>
            </a:lvl7pPr>
            <a:lvl8pPr marL="1028700" algn="ctr" rtl="0" fontAlgn="base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</a:defRPr>
            </a:lvl8pPr>
            <a:lvl9pPr marL="1371600" algn="ctr" rtl="0" fontAlgn="base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/>
            <a:r>
              <a:rPr lang="en-US" sz="4000" i="0" kern="0" dirty="0">
                <a:latin typeface="Aptos" panose="020B0004020202020204" pitchFamily="34" charset="0"/>
                <a:cs typeface="Calibri" panose="020F0502020204030204" pitchFamily="34" charset="0"/>
              </a:rPr>
              <a:t>THT 2027 Template Title:</a:t>
            </a:r>
            <a:br>
              <a:rPr lang="en-US" sz="4000" i="0" kern="0" dirty="0">
                <a:latin typeface="Aptos" panose="020B0004020202020204" pitchFamily="34" charset="0"/>
                <a:cs typeface="Calibri" panose="020F0502020204030204" pitchFamily="34" charset="0"/>
              </a:rPr>
            </a:br>
            <a:r>
              <a:rPr lang="en-US" sz="4000" i="0" kern="0" dirty="0">
                <a:latin typeface="Aptos" panose="020B0004020202020204" pitchFamily="34" charset="0"/>
                <a:cs typeface="Calibri" panose="020F0502020204030204" pitchFamily="34" charset="0"/>
              </a:rPr>
              <a:t>40 pt Aptos Bold, </a:t>
            </a:r>
            <a:r>
              <a:rPr lang="en-US" sz="4000" i="0" kern="0" dirty="0">
                <a:latin typeface="Aptos" panose="020B0004020202020204" pitchFamily="34" charset="0"/>
              </a:rPr>
              <a:t>Lorem Ipsum Dolor Sit</a:t>
            </a:r>
            <a:endParaRPr lang="en-US" sz="4000" i="0" kern="0" dirty="0">
              <a:latin typeface="Aptos" panose="020B000402020202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Rectangle 3">
            <a:extLst>
              <a:ext uri="{FF2B5EF4-FFF2-40B4-BE49-F238E27FC236}">
                <a16:creationId xmlns:a16="http://schemas.microsoft.com/office/drawing/2014/main" id="{E90BF07D-19F3-12C1-1E38-68F7E3C0650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2930" y="3007968"/>
            <a:ext cx="7690102" cy="5997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257175" indent="-257175" algn="l" rtl="0" eaLnBrk="0" fontAlgn="base" hangingPunct="0">
              <a:spcBef>
                <a:spcPct val="30000"/>
              </a:spcBef>
              <a:spcAft>
                <a:spcPct val="0"/>
              </a:spcAft>
              <a:buClr>
                <a:schemeClr val="tx2"/>
              </a:buClr>
              <a:buSzPct val="110000"/>
              <a:buChar char="•"/>
              <a:defRPr sz="2100" b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57213" indent="-214313" algn="l" rtl="0" eaLnBrk="0" fontAlgn="base" hangingPunct="0">
              <a:spcBef>
                <a:spcPct val="3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 2" pitchFamily="18" charset="2"/>
              <a:buChar char="¡"/>
              <a:defRPr sz="1800" b="0" baseline="0">
                <a:solidFill>
                  <a:schemeClr val="tx1"/>
                </a:solidFill>
                <a:latin typeface="+mn-lt"/>
              </a:defRPr>
            </a:lvl2pPr>
            <a:lvl3pPr marL="857250" indent="-171450" algn="l" rtl="0" eaLnBrk="0" fontAlgn="base" hangingPunct="0">
              <a:spcBef>
                <a:spcPct val="30000"/>
              </a:spcBef>
              <a:spcAft>
                <a:spcPct val="0"/>
              </a:spcAft>
              <a:buChar char="•"/>
              <a:defRPr sz="1600" b="0" baseline="0">
                <a:solidFill>
                  <a:schemeClr val="tx1"/>
                </a:solidFill>
                <a:latin typeface="+mn-lt"/>
              </a:defRPr>
            </a:lvl3pPr>
            <a:lvl4pPr marL="1200150" indent="-171450" algn="l" rtl="0" eaLnBrk="0" fontAlgn="base" hangingPunct="0">
              <a:spcBef>
                <a:spcPct val="30000"/>
              </a:spcBef>
              <a:spcAft>
                <a:spcPct val="0"/>
              </a:spcAft>
              <a:buChar char="–"/>
              <a:defRPr sz="1400" b="0" baseline="0">
                <a:solidFill>
                  <a:schemeClr val="tx1"/>
                </a:solidFill>
                <a:latin typeface="+mj-lt"/>
              </a:defRPr>
            </a:lvl4pPr>
            <a:lvl5pPr marL="1543050" indent="-171450" algn="l" rtl="0" eaLnBrk="0" fontAlgn="base" hangingPunct="0">
              <a:spcBef>
                <a:spcPct val="30000"/>
              </a:spcBef>
              <a:spcAft>
                <a:spcPct val="0"/>
              </a:spcAft>
              <a:buChar char="»"/>
              <a:defRPr sz="1200" b="0" baseline="0">
                <a:solidFill>
                  <a:schemeClr val="tx1"/>
                </a:solidFill>
                <a:latin typeface="+mn-lt"/>
              </a:defRPr>
            </a:lvl5pPr>
            <a:lvl6pPr marL="1885950" indent="-171450" algn="l" rtl="0" fontAlgn="base">
              <a:spcBef>
                <a:spcPct val="30000"/>
              </a:spcBef>
              <a:spcAft>
                <a:spcPct val="0"/>
              </a:spcAft>
              <a:buChar char="»"/>
              <a:defRPr sz="1500" b="1">
                <a:solidFill>
                  <a:schemeClr val="tx1"/>
                </a:solidFill>
                <a:latin typeface="+mn-lt"/>
              </a:defRPr>
            </a:lvl6pPr>
            <a:lvl7pPr marL="2228850" indent="-171450" algn="l" rtl="0" fontAlgn="base">
              <a:spcBef>
                <a:spcPct val="30000"/>
              </a:spcBef>
              <a:spcAft>
                <a:spcPct val="0"/>
              </a:spcAft>
              <a:buChar char="»"/>
              <a:defRPr sz="1500" b="1">
                <a:solidFill>
                  <a:schemeClr val="tx1"/>
                </a:solidFill>
                <a:latin typeface="+mn-lt"/>
              </a:defRPr>
            </a:lvl7pPr>
            <a:lvl8pPr marL="2571750" indent="-171450" algn="l" rtl="0" fontAlgn="base">
              <a:spcBef>
                <a:spcPct val="30000"/>
              </a:spcBef>
              <a:spcAft>
                <a:spcPct val="0"/>
              </a:spcAft>
              <a:buChar char="»"/>
              <a:defRPr sz="1500" b="1">
                <a:solidFill>
                  <a:schemeClr val="tx1"/>
                </a:solidFill>
                <a:latin typeface="+mn-lt"/>
              </a:defRPr>
            </a:lvl8pPr>
            <a:lvl9pPr marL="2914650" indent="-171450" algn="l" rtl="0" fontAlgn="base">
              <a:spcBef>
                <a:spcPct val="30000"/>
              </a:spcBef>
              <a:spcAft>
                <a:spcPct val="0"/>
              </a:spcAft>
              <a:buChar char="»"/>
              <a:defRPr sz="1500" b="1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eaLnBrk="1" hangingPunct="1">
              <a:buFontTx/>
              <a:buNone/>
            </a:pPr>
            <a:r>
              <a:rPr lang="en-US" sz="2500" i="0" kern="0" dirty="0">
                <a:latin typeface="Aptos" panose="020B0004020202020204" pitchFamily="34" charset="0"/>
              </a:rPr>
              <a:t>Name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65E91FB-8921-2385-464C-54DD700AE6E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2929" y="2334126"/>
            <a:ext cx="7481555" cy="690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257175" indent="-257175" algn="l" rtl="0" eaLnBrk="0" fontAlgn="base" hangingPunct="0">
              <a:spcBef>
                <a:spcPct val="30000"/>
              </a:spcBef>
              <a:spcAft>
                <a:spcPct val="0"/>
              </a:spcAft>
              <a:buClr>
                <a:schemeClr val="tx2"/>
              </a:buClr>
              <a:buSzPct val="110000"/>
              <a:buChar char="•"/>
              <a:defRPr sz="2100" b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57213" indent="-214313" algn="l" rtl="0" eaLnBrk="0" fontAlgn="base" hangingPunct="0">
              <a:spcBef>
                <a:spcPct val="3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 2" pitchFamily="18" charset="2"/>
              <a:buChar char="¡"/>
              <a:defRPr sz="1800" b="0" baseline="0">
                <a:solidFill>
                  <a:schemeClr val="tx1"/>
                </a:solidFill>
                <a:latin typeface="+mn-lt"/>
              </a:defRPr>
            </a:lvl2pPr>
            <a:lvl3pPr marL="857250" indent="-171450" algn="l" rtl="0" eaLnBrk="0" fontAlgn="base" hangingPunct="0">
              <a:spcBef>
                <a:spcPct val="30000"/>
              </a:spcBef>
              <a:spcAft>
                <a:spcPct val="0"/>
              </a:spcAft>
              <a:buChar char="•"/>
              <a:defRPr sz="1600" b="0" baseline="0">
                <a:solidFill>
                  <a:schemeClr val="tx1"/>
                </a:solidFill>
                <a:latin typeface="+mn-lt"/>
              </a:defRPr>
            </a:lvl3pPr>
            <a:lvl4pPr marL="1200150" indent="-171450" algn="l" rtl="0" eaLnBrk="0" fontAlgn="base" hangingPunct="0">
              <a:spcBef>
                <a:spcPct val="30000"/>
              </a:spcBef>
              <a:spcAft>
                <a:spcPct val="0"/>
              </a:spcAft>
              <a:buChar char="–"/>
              <a:defRPr sz="1400" b="0" baseline="0">
                <a:solidFill>
                  <a:schemeClr val="tx1"/>
                </a:solidFill>
                <a:latin typeface="+mj-lt"/>
              </a:defRPr>
            </a:lvl4pPr>
            <a:lvl5pPr marL="1543050" indent="-171450" algn="l" rtl="0" eaLnBrk="0" fontAlgn="base" hangingPunct="0">
              <a:spcBef>
                <a:spcPct val="30000"/>
              </a:spcBef>
              <a:spcAft>
                <a:spcPct val="0"/>
              </a:spcAft>
              <a:buChar char="»"/>
              <a:defRPr sz="1200" b="0" baseline="0">
                <a:solidFill>
                  <a:schemeClr val="tx1"/>
                </a:solidFill>
                <a:latin typeface="+mn-lt"/>
              </a:defRPr>
            </a:lvl5pPr>
            <a:lvl6pPr marL="1885950" indent="-171450" algn="l" rtl="0" fontAlgn="base">
              <a:spcBef>
                <a:spcPct val="30000"/>
              </a:spcBef>
              <a:spcAft>
                <a:spcPct val="0"/>
              </a:spcAft>
              <a:buChar char="»"/>
              <a:defRPr sz="1500" b="1">
                <a:solidFill>
                  <a:schemeClr val="tx1"/>
                </a:solidFill>
                <a:latin typeface="+mn-lt"/>
              </a:defRPr>
            </a:lvl6pPr>
            <a:lvl7pPr marL="2228850" indent="-171450" algn="l" rtl="0" fontAlgn="base">
              <a:spcBef>
                <a:spcPct val="30000"/>
              </a:spcBef>
              <a:spcAft>
                <a:spcPct val="0"/>
              </a:spcAft>
              <a:buChar char="»"/>
              <a:defRPr sz="1500" b="1">
                <a:solidFill>
                  <a:schemeClr val="tx1"/>
                </a:solidFill>
                <a:latin typeface="+mn-lt"/>
              </a:defRPr>
            </a:lvl7pPr>
            <a:lvl8pPr marL="2571750" indent="-171450" algn="l" rtl="0" fontAlgn="base">
              <a:spcBef>
                <a:spcPct val="30000"/>
              </a:spcBef>
              <a:spcAft>
                <a:spcPct val="0"/>
              </a:spcAft>
              <a:buChar char="»"/>
              <a:defRPr sz="1500" b="1">
                <a:solidFill>
                  <a:schemeClr val="tx1"/>
                </a:solidFill>
                <a:latin typeface="+mn-lt"/>
              </a:defRPr>
            </a:lvl8pPr>
            <a:lvl9pPr marL="2914650" indent="-171450" algn="l" rtl="0" fontAlgn="base">
              <a:spcBef>
                <a:spcPct val="30000"/>
              </a:spcBef>
              <a:spcAft>
                <a:spcPct val="0"/>
              </a:spcAft>
              <a:buChar char="»"/>
              <a:defRPr sz="1500" b="1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eaLnBrk="1" hangingPunct="1">
              <a:buFontTx/>
              <a:buNone/>
            </a:pPr>
            <a:r>
              <a:rPr lang="en-US" sz="2800" b="1" kern="0" dirty="0">
                <a:solidFill>
                  <a:srgbClr val="00E3FF"/>
                </a:solidFill>
                <a:latin typeface="Aptos" panose="020B0004020202020204" pitchFamily="34" charset="0"/>
              </a:rPr>
              <a:t>Subtitle: 28 pt Aptos Bold Italics</a:t>
            </a:r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4"/>
          <p:cNvSpPr>
            <a:spLocks noGrp="1" noChangeArrowheads="1"/>
          </p:cNvSpPr>
          <p:nvPr>
            <p:ph type="title"/>
          </p:nvPr>
        </p:nvSpPr>
        <p:spPr>
          <a:xfrm>
            <a:off x="687387" y="118705"/>
            <a:ext cx="7769225" cy="566738"/>
          </a:xfrm>
        </p:spPr>
        <p:txBody>
          <a:bodyPr/>
          <a:lstStyle/>
          <a:p>
            <a:pPr eaLnBrk="1" hangingPunct="1"/>
            <a:r>
              <a:rPr lang="en-US" sz="3000" kern="1200" dirty="0">
                <a:solidFill>
                  <a:schemeClr val="tx2"/>
                </a:solidFill>
              </a:rPr>
              <a:t>Text Slide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597304" y="1110384"/>
            <a:ext cx="8231188" cy="3086100"/>
          </a:xfrm>
        </p:spPr>
        <p:txBody>
          <a:bodyPr/>
          <a:lstStyle/>
          <a:p>
            <a:pPr marL="214313" indent="-214313" eaLnBrk="1" hangingPunct="1"/>
            <a:r>
              <a:rPr lang="en-US" sz="2100" dirty="0">
                <a:solidFill>
                  <a:schemeClr val="tx2"/>
                </a:solidFill>
              </a:rPr>
              <a:t>Light blue text </a:t>
            </a:r>
            <a:r>
              <a:rPr lang="en-US" sz="2100" dirty="0"/>
              <a:t>can be used as a highlight color</a:t>
            </a:r>
          </a:p>
          <a:p>
            <a:pPr lvl="1" eaLnBrk="1" hangingPunct="1"/>
            <a:r>
              <a:rPr lang="en-US" sz="1800" dirty="0"/>
              <a:t>No text shadows on any text</a:t>
            </a:r>
          </a:p>
          <a:p>
            <a:pPr marL="214313" indent="-214313" eaLnBrk="1" hangingPunct="1"/>
            <a:r>
              <a:rPr lang="en-US" sz="2100" i="1" dirty="0"/>
              <a:t>Italics</a:t>
            </a:r>
            <a:r>
              <a:rPr lang="en-US" sz="2100" dirty="0"/>
              <a:t> are better to emphasize words rather than underline</a:t>
            </a:r>
          </a:p>
          <a:p>
            <a:pPr marL="214313" indent="-214313" eaLnBrk="1" hangingPunct="1"/>
            <a:r>
              <a:rPr lang="en-US" sz="2100" dirty="0"/>
              <a:t>Line spacing should be 1 Line with 0.3 before each paragraph</a:t>
            </a:r>
          </a:p>
          <a:p>
            <a:pPr marL="214313" indent="-214313" eaLnBrk="1" hangingPunct="1"/>
            <a:r>
              <a:rPr lang="en-US" sz="2100" dirty="0"/>
              <a:t>Set the slide transition to wipe right</a:t>
            </a:r>
          </a:p>
          <a:p>
            <a:pPr marL="214313" indent="-214313" eaLnBrk="1" hangingPunct="1"/>
            <a:r>
              <a:rPr lang="en-US" sz="2100" dirty="0"/>
              <a:t>Remove unnecessary animations</a:t>
            </a:r>
          </a:p>
        </p:txBody>
      </p:sp>
    </p:spTree>
  </p:cSld>
  <p:clrMapOvr>
    <a:masterClrMapping/>
  </p:clrMapOvr>
  <p:transition>
    <p:wipe dir="r"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8"/>
  <p:tag name="MMPROD_UIDATA" val="&lt;database version=&quot;6.0&quot;&gt;&lt;object type=&quot;1&quot; unique_id=&quot;10001&quot;&gt;&lt;object type=&quot;8&quot; unique_id=&quot;10002&quot;&gt;&lt;/object&gt;&lt;object type=&quot;2&quot; unique_id=&quot;10003&quot;&gt;&lt;object type=&quot;3&quot; unique_id=&quot;10004&quot;&gt;&lt;property id=&quot;20148&quot; value=&quot;5&quot;/&gt;&lt;property id=&quot;20300&quot; value=&quot;Slide 1 - &amp;quot;CRF 2007 Template&amp;#x0D;&amp;#x0A;Title 44 pt Bold Arial&amp;quot;&quot;/&gt;&lt;property id=&quot;20307&quot; value=&quot;404&quot;/&gt;&lt;/object&gt;&lt;object type=&quot;3&quot; unique_id=&quot;10005&quot;&gt;&lt;property id=&quot;20148&quot; value=&quot;5&quot;/&gt;&lt;property id=&quot;20300&quot; value=&quot;Slide 2 - &amp;quot;Text Slide – Titles Need to be Titlecase&amp;quot;&quot;/&gt;&lt;property id=&quot;20307&quot; value=&quot;405&quot;/&gt;&lt;/object&gt;&lt;object type=&quot;3&quot; unique_id=&quot;10006&quot;&gt;&lt;property id=&quot;20148&quot; value=&quot;5&quot;/&gt;&lt;property id=&quot;20300&quot; value=&quot;Slide 3 - &amp;quot;Color Palette&amp;quot;&quot;/&gt;&lt;property id=&quot;20307&quot; value=&quot;409&quot;/&gt;&lt;/object&gt;&lt;object type=&quot;3&quot; unique_id=&quot;10007&quot;&gt;&lt;property id=&quot;20148&quot; value=&quot;5&quot;/&gt;&lt;property id=&quot;20300&quot; value=&quot;Slide 4 - &amp;quot;Charts Slide&amp;quot;&quot;/&gt;&lt;property id=&quot;20307&quot; value=&quot;406&quot;/&gt;&lt;/object&gt;&lt;object type=&quot;3&quot; unique_id=&quot;10008&quot;&gt;&lt;property id=&quot;20148&quot; value=&quot;5&quot;/&gt;&lt;property id=&quot;20300&quot; value=&quot;Slide 6 - &amp;quot;Table Slide&amp;quot;&quot;/&gt;&lt;property id=&quot;20307&quot; value=&quot;398&quot;/&gt;&lt;/object&gt;&lt;object type=&quot;3&quot; unique_id=&quot;10009&quot;&gt;&lt;property id=&quot;20148&quot; value=&quot;5&quot;/&gt;&lt;property id=&quot;20300&quot; value=&quot;Slide 7 - &amp;quot;Sample Org Chart&amp;quot;&quot;/&gt;&lt;property id=&quot;20307&quot; value=&quot;403&quot;/&gt;&lt;/object&gt;&lt;object type=&quot;3&quot; unique_id=&quot;10010&quot;&gt;&lt;property id=&quot;20148&quot; value=&quot;5&quot;/&gt;&lt;property id=&quot;20300&quot; value=&quot;Slide 8 - &amp;quot;Sample Line Chart&amp;quot;&quot;/&gt;&lt;property id=&quot;20307&quot; value=&quot;407&quot;/&gt;&lt;/object&gt;&lt;object type=&quot;3&quot; unique_id=&quot;10011&quot;&gt;&lt;property id=&quot;20148&quot; value=&quot;5&quot;/&gt;&lt;property id=&quot;20300&quot; value=&quot;Slide 10 - &amp;quot;Photos &amp;amp; Bulleted Text&amp;quot;&quot;/&gt;&lt;property id=&quot;20307&quot; value=&quot;410&quot;/&gt;&lt;/object&gt;&lt;object type=&quot;3&quot; unique_id=&quot;10012&quot;&gt;&lt;property id=&quot;20148&quot; value=&quot;5&quot;/&gt;&lt;property id=&quot;20300&quot; value=&quot;Slide 11 - &amp;quot;Photo&amp;quot;&quot;/&gt;&lt;property id=&quot;20307&quot; value=&quot;411&quot;/&gt;&lt;/object&gt;&lt;object type=&quot;3&quot; unique_id=&quot;17581&quot;&gt;&lt;property id=&quot;20148&quot; value=&quot;5&quot;/&gt;&lt;property id=&quot;20300&quot; value=&quot;Slide 5&quot;/&gt;&lt;property id=&quot;20307&quot; value=&quot;414&quot;/&gt;&lt;/object&gt;&lt;object type=&quot;3&quot; unique_id=&quot;17582&quot;&gt;&lt;property id=&quot;20148&quot; value=&quot;5&quot;/&gt;&lt;property id=&quot;20300&quot; value=&quot;Slide 9 - &amp;quot;Sample Line Chart&amp;quot;&quot;/&gt;&lt;property id=&quot;20307&quot; value=&quot;413&quot;/&gt;&lt;/object&gt;&lt;/object&gt;&lt;/object&gt;&lt;/database&gt;"/>
</p:tagLst>
</file>

<file path=ppt/theme/theme1.xml><?xml version="1.0" encoding="utf-8"?>
<a:theme xmlns:a="http://schemas.openxmlformats.org/drawingml/2006/main" name="CRF_2006_background">
  <a:themeElements>
    <a:clrScheme name="THT2025_Dark">
      <a:dk1>
        <a:srgbClr val="031637"/>
      </a:dk1>
      <a:lt1>
        <a:srgbClr val="FFFFFF"/>
      </a:lt1>
      <a:dk2>
        <a:srgbClr val="031637"/>
      </a:dk2>
      <a:lt2>
        <a:srgbClr val="00E2FF"/>
      </a:lt2>
      <a:accent1>
        <a:srgbClr val="FF9C15"/>
      </a:accent1>
      <a:accent2>
        <a:srgbClr val="0169C1"/>
      </a:accent2>
      <a:accent3>
        <a:srgbClr val="5FA2C5"/>
      </a:accent3>
      <a:accent4>
        <a:srgbClr val="9AE8FD"/>
      </a:accent4>
      <a:accent5>
        <a:srgbClr val="F7CF9A"/>
      </a:accent5>
      <a:accent6>
        <a:srgbClr val="589CF2"/>
      </a:accent6>
      <a:hlink>
        <a:srgbClr val="FF9C15"/>
      </a:hlink>
      <a:folHlink>
        <a:srgbClr val="969696"/>
      </a:folHlink>
    </a:clrScheme>
    <a:fontScheme name="CRF_2006_background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1" u="none" strike="noStrike" cap="none" normalizeH="0" baseline="0" smtClean="0">
            <a:ln>
              <a:noFill/>
            </a:ln>
            <a:solidFill>
              <a:srgbClr val="FFCC99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charset="0"/>
            <a:ea typeface="ヒラギノ角ゴ Pro W3" pitchFamily="-111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1" u="none" strike="noStrike" cap="none" normalizeH="0" baseline="0" smtClean="0">
            <a:ln>
              <a:noFill/>
            </a:ln>
            <a:solidFill>
              <a:srgbClr val="FFCC99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charset="0"/>
            <a:ea typeface="ヒラギノ角ゴ Pro W3" pitchFamily="-111" charset="-128"/>
          </a:defRPr>
        </a:defPPr>
      </a:lstStyle>
    </a:lnDef>
    <a:txDef>
      <a:spPr>
        <a:noFill/>
      </a:spPr>
      <a:bodyPr wrap="none" rtlCol="0">
        <a:spAutoFit/>
      </a:bodyPr>
      <a:lstStyle>
        <a:defPPr>
          <a:defRPr i="0" dirty="0" err="1" smtClean="0">
            <a:solidFill>
              <a:schemeClr val="tx1"/>
            </a:solidFill>
          </a:defRPr>
        </a:defPPr>
      </a:lstStyle>
    </a:txDef>
  </a:objectDefaults>
  <a:extraClrSchemeLst>
    <a:extraClrScheme>
      <a:clrScheme name="CRF_2006_background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F_2006_background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F_2006_background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F_2006_background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F_2006_background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F_2006_background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F_2006_background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F_2006_background 8">
        <a:dk1>
          <a:srgbClr val="000000"/>
        </a:dk1>
        <a:lt1>
          <a:srgbClr val="FFFFFF"/>
        </a:lt1>
        <a:dk2>
          <a:srgbClr val="002E4B"/>
        </a:dk2>
        <a:lt2>
          <a:srgbClr val="FDE25E"/>
        </a:lt2>
        <a:accent1>
          <a:srgbClr val="FF3300"/>
        </a:accent1>
        <a:accent2>
          <a:srgbClr val="3333FF"/>
        </a:accent2>
        <a:accent3>
          <a:srgbClr val="AAADB1"/>
        </a:accent3>
        <a:accent4>
          <a:srgbClr val="DADADA"/>
        </a:accent4>
        <a:accent5>
          <a:srgbClr val="FFADAA"/>
        </a:accent5>
        <a:accent6>
          <a:srgbClr val="2D2DE7"/>
        </a:accent6>
        <a:hlink>
          <a:srgbClr val="FFCC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EB2BE72FDB7054490D82EF542C02685" ma:contentTypeVersion="15" ma:contentTypeDescription="Create a new document." ma:contentTypeScope="" ma:versionID="54a1a1cc626388867122fb5edf02a1c1">
  <xsd:schema xmlns:xsd="http://www.w3.org/2001/XMLSchema" xmlns:xs="http://www.w3.org/2001/XMLSchema" xmlns:p="http://schemas.microsoft.com/office/2006/metadata/properties" xmlns:ns2="f179b9cd-6c53-4ee0-9d2a-ac7b4b9fa5cf" xmlns:ns3="287d612d-bd14-4c19-8f52-a88fe86335d1" targetNamespace="http://schemas.microsoft.com/office/2006/metadata/properties" ma:root="true" ma:fieldsID="43bcec7bd93c85629421f1d1158e936a" ns2:_="" ns3:_="">
    <xsd:import namespace="f179b9cd-6c53-4ee0-9d2a-ac7b4b9fa5cf"/>
    <xsd:import namespace="287d612d-bd14-4c19-8f52-a88fe86335d1"/>
    <xsd:element name="properties">
      <xsd:complexType>
        <xsd:sequence>
          <xsd:element name="documentManagement">
            <xsd:complexType>
              <xsd:all>
                <xsd:element ref="ns2:lcf76f155ced4ddcb4097134ff3c332f" minOccurs="0"/>
                <xsd:element ref="ns3:TaxCatchAll" minOccurs="0"/>
                <xsd:element ref="ns2:MediaServiceMetadata" minOccurs="0"/>
                <xsd:element ref="ns2:MediaServiceFastMetadata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179b9cd-6c53-4ee0-9d2a-ac7b4b9fa5cf" elementFormDefault="qualified">
    <xsd:import namespace="http://schemas.microsoft.com/office/2006/documentManagement/types"/>
    <xsd:import namespace="http://schemas.microsoft.com/office/infopath/2007/PartnerControls"/>
    <xsd:element name="lcf76f155ced4ddcb4097134ff3c332f" ma:index="9" nillable="true" ma:taxonomy="true" ma:internalName="lcf76f155ced4ddcb4097134ff3c332f" ma:taxonomyFieldName="MediaServiceImageTags" ma:displayName="Image Tags" ma:readOnly="false" ma:fieldId="{5cf76f15-5ced-4ddc-b409-7134ff3c332f}" ma:taxonomyMulti="true" ma:sspId="3e891162-c0f5-41a5-a4f5-9ee7111fe60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7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  <xsd:element name="MediaServiceObjectDetectorVersions" ma:index="2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7d612d-bd14-4c19-8f52-a88fe86335d1" elementFormDefault="qualified">
    <xsd:import namespace="http://schemas.microsoft.com/office/2006/documentManagement/types"/>
    <xsd:import namespace="http://schemas.microsoft.com/office/infopath/2007/PartnerControls"/>
    <xsd:element name="TaxCatchAll" ma:index="10" nillable="true" ma:displayName="Taxonomy Catch All Column" ma:hidden="true" ma:list="{540b6cbe-c25b-4cd7-93bb-8969399d0a5a}" ma:internalName="TaxCatchAll" ma:showField="CatchAllData" ma:web="287d612d-bd14-4c19-8f52-a88fe86335d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C8E3A523-7EB6-4FD1-8642-517F79C2F0FC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EB2043D4-E969-44D9-8D8D-E78334CD4A4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f179b9cd-6c53-4ee0-9d2a-ac7b4b9fa5cf"/>
    <ds:schemaRef ds:uri="287d612d-bd14-4c19-8f52-a88fe86335d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5097</TotalTime>
  <Words>245</Words>
  <Application>Microsoft Macintosh PowerPoint</Application>
  <PresentationFormat>On-screen Show (16:9)</PresentationFormat>
  <Paragraphs>21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Aptos</vt:lpstr>
      <vt:lpstr>Arial</vt:lpstr>
      <vt:lpstr>Wingdings 2</vt:lpstr>
      <vt:lpstr>ヒラギノ角ゴ Pro W3</vt:lpstr>
      <vt:lpstr>CRF_2006_background</vt:lpstr>
      <vt:lpstr>PowerPoint Presentation</vt:lpstr>
      <vt:lpstr>Text Slide</vt:lpstr>
    </vt:vector>
  </TitlesOfParts>
  <Company>CRF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Detrimental Impact of Chronic Renal Insufficiency</dc:title>
  <dc:creator>jzuccardy</dc:creator>
  <cp:lastModifiedBy>Nicole Franco</cp:lastModifiedBy>
  <cp:revision>283</cp:revision>
  <dcterms:created xsi:type="dcterms:W3CDTF">2015-03-17T14:58:49Z</dcterms:created>
  <dcterms:modified xsi:type="dcterms:W3CDTF">2026-07-10T13:46:36Z</dcterms:modified>
</cp:coreProperties>
</file>