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>
  <p:sldMasterIdLst>
    <p:sldMasterId id="2147483648" r:id="rId3"/>
  </p:sldMasterIdLst>
  <p:notesMasterIdLst>
    <p:notesMasterId r:id="rId11"/>
  </p:notesMasterIdLst>
  <p:handoutMasterIdLst>
    <p:handoutMasterId r:id="rId12"/>
  </p:handoutMasterIdLst>
  <p:sldIdLst>
    <p:sldId id="432" r:id="rId4"/>
    <p:sldId id="425" r:id="rId5"/>
    <p:sldId id="431" r:id="rId6"/>
    <p:sldId id="417" r:id="rId7"/>
    <p:sldId id="419" r:id="rId8"/>
    <p:sldId id="420" r:id="rId9"/>
    <p:sldId id="433" r:id="rId10"/>
  </p:sldIdLst>
  <p:sldSz cx="9144000" cy="5143500" type="screen16x9"/>
  <p:notesSz cx="7086600" cy="9372600"/>
  <p:custDataLst>
    <p:tags r:id="rId13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b="1" i="1" kern="1200">
        <a:solidFill>
          <a:srgbClr val="FFCC99"/>
        </a:solidFill>
        <a:latin typeface="Arial" charset="0"/>
        <a:ea typeface="ヒラギノ角ゴ Pro W3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b="1" i="1" kern="1200">
        <a:solidFill>
          <a:srgbClr val="FFCC99"/>
        </a:solidFill>
        <a:latin typeface="Arial" charset="0"/>
        <a:ea typeface="ヒラギノ角ゴ Pro W3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b="1" i="1" kern="1200">
        <a:solidFill>
          <a:srgbClr val="FFCC99"/>
        </a:solidFill>
        <a:latin typeface="Arial" charset="0"/>
        <a:ea typeface="ヒラギノ角ゴ Pro W3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b="1" i="1" kern="1200">
        <a:solidFill>
          <a:srgbClr val="FFCC99"/>
        </a:solidFill>
        <a:latin typeface="Arial" charset="0"/>
        <a:ea typeface="ヒラギノ角ゴ Pro W3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b="1" i="1" kern="1200">
        <a:solidFill>
          <a:srgbClr val="FFCC99"/>
        </a:solidFill>
        <a:latin typeface="Arial" charset="0"/>
        <a:ea typeface="ヒラギノ角ゴ Pro W3"/>
        <a:cs typeface="Arial" charset="0"/>
      </a:defRPr>
    </a:lvl5pPr>
    <a:lvl6pPr marL="2286000" algn="l" defTabSz="914400" rtl="0" eaLnBrk="1" latinLnBrk="0" hangingPunct="1">
      <a:defRPr b="1" i="1" kern="1200">
        <a:solidFill>
          <a:srgbClr val="FFCC99"/>
        </a:solidFill>
        <a:latin typeface="Arial" charset="0"/>
        <a:ea typeface="ヒラギノ角ゴ Pro W3"/>
        <a:cs typeface="Arial" charset="0"/>
      </a:defRPr>
    </a:lvl6pPr>
    <a:lvl7pPr marL="2743200" algn="l" defTabSz="914400" rtl="0" eaLnBrk="1" latinLnBrk="0" hangingPunct="1">
      <a:defRPr b="1" i="1" kern="1200">
        <a:solidFill>
          <a:srgbClr val="FFCC99"/>
        </a:solidFill>
        <a:latin typeface="Arial" charset="0"/>
        <a:ea typeface="ヒラギノ角ゴ Pro W3"/>
        <a:cs typeface="Arial" charset="0"/>
      </a:defRPr>
    </a:lvl7pPr>
    <a:lvl8pPr marL="3200400" algn="l" defTabSz="914400" rtl="0" eaLnBrk="1" latinLnBrk="0" hangingPunct="1">
      <a:defRPr b="1" i="1" kern="1200">
        <a:solidFill>
          <a:srgbClr val="FFCC99"/>
        </a:solidFill>
        <a:latin typeface="Arial" charset="0"/>
        <a:ea typeface="ヒラギノ角ゴ Pro W3"/>
        <a:cs typeface="Arial" charset="0"/>
      </a:defRPr>
    </a:lvl8pPr>
    <a:lvl9pPr marL="3657600" algn="l" defTabSz="914400" rtl="0" eaLnBrk="1" latinLnBrk="0" hangingPunct="1">
      <a:defRPr b="1" i="1" kern="1200">
        <a:solidFill>
          <a:srgbClr val="FFCC99"/>
        </a:solidFill>
        <a:latin typeface="Arial" charset="0"/>
        <a:ea typeface="ヒラギノ角ゴ Pro W3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52" userDrawn="1">
          <p15:clr>
            <a:srgbClr val="A4A3A4"/>
          </p15:clr>
        </p15:guide>
        <p15:guide id="2" orient="horz" pos="492" userDrawn="1">
          <p15:clr>
            <a:srgbClr val="A4A3A4"/>
          </p15:clr>
        </p15:guide>
        <p15:guide id="3" pos="336" userDrawn="1">
          <p15:clr>
            <a:srgbClr val="A4A3A4"/>
          </p15:clr>
        </p15:guide>
        <p15:guide id="4" pos="5617" userDrawn="1">
          <p15:clr>
            <a:srgbClr val="A4A3A4"/>
          </p15:clr>
        </p15:guide>
        <p15:guide id="5" orient="horz" pos="414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822FEB02-5ADB-3338-145F-A34D1F4D51DE}" name="Tricia Rawh" initials="TR" userId="S::trawh@crf.org::c4602782-72c4-4201-87ff-5f6b4e9b07af" providerId="AD"/>
  <p188:author id="{A59AD692-398F-55F3-5057-565579E37377}" name="Christopher Rugen" initials="CR" userId="S::crugen@crf.org::490d1898-99a5-435a-95a0-ef1b09c76f52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73737"/>
    <a:srgbClr val="00E3FF"/>
    <a:srgbClr val="315575"/>
    <a:srgbClr val="0A2D74"/>
    <a:srgbClr val="4A5F6F"/>
    <a:srgbClr val="011D32"/>
    <a:srgbClr val="002E4B"/>
    <a:srgbClr val="FEB91A"/>
    <a:srgbClr val="203864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638B1855-1B75-4FBE-930C-398BA8C253C6}" styleName="Themed Style 2 - Accent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AF606853-7671-496A-8E4F-DF71F8EC918B}" styleName="Dark Style 1 - Accent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495" autoAdjust="0"/>
    <p:restoredTop sz="94071" autoAdjust="0"/>
  </p:normalViewPr>
  <p:slideViewPr>
    <p:cSldViewPr snapToGrid="0">
      <p:cViewPr varScale="1">
        <p:scale>
          <a:sx n="122" d="100"/>
          <a:sy n="122" d="100"/>
        </p:scale>
        <p:origin x="208" y="808"/>
      </p:cViewPr>
      <p:guideLst>
        <p:guide orient="horz" pos="252"/>
        <p:guide orient="horz" pos="492"/>
        <p:guide pos="336"/>
        <p:guide pos="5617"/>
        <p:guide orient="horz" pos="41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66" d="100"/>
          <a:sy n="66" d="100"/>
        </p:scale>
        <p:origin x="0" y="29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tags" Target="tags/tag1.xml"/><Relationship Id="rId18" Type="http://schemas.microsoft.com/office/2018/10/relationships/authors" Target="authors.xml"/><Relationship Id="rId3" Type="http://schemas.openxmlformats.org/officeDocument/2006/relationships/slideMaster" Target="slideMasters/slideMaster1.xml"/><Relationship Id="rId7" Type="http://schemas.openxmlformats.org/officeDocument/2006/relationships/slide" Target="slides/slide4.xml"/><Relationship Id="rId12" Type="http://schemas.openxmlformats.org/officeDocument/2006/relationships/handoutMaster" Target="handoutMasters/handoutMaster1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3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2.xml"/><Relationship Id="rId15" Type="http://schemas.openxmlformats.org/officeDocument/2006/relationships/viewProps" Target="viewProps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Microsoft_Excel_Worksheet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6.7088951690586734E-2"/>
          <c:y val="0.16307199291322749"/>
          <c:w val="0.92074592074592077"/>
          <c:h val="0.5186882697475176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Item A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</c:spPr>
          <c:invertIfNegative val="0"/>
          <c:dLbls>
            <c:dLbl>
              <c:idx val="0"/>
              <c:layout>
                <c:manualLayout>
                  <c:x val="1.0134937488082379E-3"/>
                  <c:y val="1.187563691922838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C892-4304-BF8D-ED66D3BD7B7D}"/>
                </c:ext>
              </c:extLst>
            </c:dLbl>
            <c:dLbl>
              <c:idx val="1"/>
              <c:layout>
                <c:manualLayout>
                  <c:x val="1.1618260718844922E-3"/>
                  <c:y val="1.4567046946709992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C892-4304-BF8D-ED66D3BD7B7D}"/>
                </c:ext>
              </c:extLst>
            </c:dLbl>
            <c:dLbl>
              <c:idx val="2"/>
              <c:layout>
                <c:manualLayout>
                  <c:x val="3.1043382539117656E-3"/>
                  <c:y val="1.6525208733187649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C892-4304-BF8D-ED66D3BD7B7D}"/>
                </c:ext>
              </c:extLst>
            </c:dLbl>
            <c:numFmt formatCode="0" sourceLinked="0"/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>
                    <a:solidFill>
                      <a:srgbClr val="373737"/>
                    </a:solidFill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Sheet1!$B$1:$D$1</c:f>
              <c:strCache>
                <c:ptCount val="3"/>
                <c:pt idx="0">
                  <c:v>Item 1</c:v>
                </c:pt>
                <c:pt idx="1">
                  <c:v>Item 2</c:v>
                </c:pt>
                <c:pt idx="2">
                  <c:v>Item 3</c:v>
                </c:pt>
              </c:strCache>
            </c:strRef>
          </c:cat>
          <c:val>
            <c:numRef>
              <c:f>Sheet1!$B$2:$D$2</c:f>
              <c:numCache>
                <c:formatCode>General</c:formatCode>
                <c:ptCount val="3"/>
                <c:pt idx="0">
                  <c:v>3.4</c:v>
                </c:pt>
                <c:pt idx="1">
                  <c:v>26.3</c:v>
                </c:pt>
                <c:pt idx="2">
                  <c:v>37.5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C892-4304-BF8D-ED66D3BD7B7D}"/>
            </c:ext>
          </c:extLst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Item B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</c:spPr>
          <c:invertIfNegative val="0"/>
          <c:dLbls>
            <c:dLbl>
              <c:idx val="0"/>
              <c:layout>
                <c:manualLayout>
                  <c:x val="2.3649501971249092E-4"/>
                  <c:y val="2.5081234910510463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C892-4304-BF8D-ED66D3BD7B7D}"/>
                </c:ext>
              </c:extLst>
            </c:dLbl>
            <c:dLbl>
              <c:idx val="1"/>
              <c:layout>
                <c:manualLayout>
                  <c:x val="2.7158296737910806E-3"/>
                  <c:y val="3.9749849636635456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C892-4304-BF8D-ED66D3BD7B7D}"/>
                </c:ext>
              </c:extLst>
            </c:dLbl>
            <c:dLbl>
              <c:idx val="2"/>
              <c:layout>
                <c:manualLayout>
                  <c:x val="2.3273395248162012E-3"/>
                  <c:y val="5.4421620808244777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C892-4304-BF8D-ED66D3BD7B7D}"/>
                </c:ext>
              </c:extLst>
            </c:dLbl>
            <c:numFmt formatCode="0" sourceLinked="0"/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>
                    <a:solidFill>
                      <a:srgbClr val="373737"/>
                    </a:solidFill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Sheet1!$B$1:$D$1</c:f>
              <c:strCache>
                <c:ptCount val="3"/>
                <c:pt idx="0">
                  <c:v>Item 1</c:v>
                </c:pt>
                <c:pt idx="1">
                  <c:v>Item 2</c:v>
                </c:pt>
                <c:pt idx="2">
                  <c:v>Item 3</c:v>
                </c:pt>
              </c:strCache>
            </c:strRef>
          </c:cat>
          <c:val>
            <c:numRef>
              <c:f>Sheet1!$B$3:$D$3</c:f>
              <c:numCache>
                <c:formatCode>General</c:formatCode>
                <c:ptCount val="3"/>
                <c:pt idx="0">
                  <c:v>4</c:v>
                </c:pt>
                <c:pt idx="1">
                  <c:v>28</c:v>
                </c:pt>
                <c:pt idx="2">
                  <c:v>42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C892-4304-BF8D-ED66D3BD7B7D}"/>
            </c:ext>
          </c:extLst>
        </c:ser>
        <c:ser>
          <c:idx val="2"/>
          <c:order val="2"/>
          <c:tx>
            <c:strRef>
              <c:f>Sheet1!$A$4</c:f>
              <c:strCache>
                <c:ptCount val="1"/>
                <c:pt idx="0">
                  <c:v>Item C</c:v>
                </c:pt>
              </c:strCache>
            </c:strRef>
          </c:tx>
          <c:spPr>
            <a:solidFill>
              <a:schemeClr val="tx2"/>
            </a:solidFill>
            <a:ln>
              <a:noFill/>
            </a:ln>
          </c:spPr>
          <c:invertIfNegative val="0"/>
          <c:dLbls>
            <c:numFmt formatCode="0" sourceLinked="0"/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>
                    <a:solidFill>
                      <a:srgbClr val="373737"/>
                    </a:solidFill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Sheet1!$B$1:$D$1</c:f>
              <c:strCache>
                <c:ptCount val="3"/>
                <c:pt idx="0">
                  <c:v>Item 1</c:v>
                </c:pt>
                <c:pt idx="1">
                  <c:v>Item 2</c:v>
                </c:pt>
                <c:pt idx="2">
                  <c:v>Item 3</c:v>
                </c:pt>
              </c:strCache>
            </c:strRef>
          </c:cat>
          <c:val>
            <c:numRef>
              <c:f>Sheet1!$B$4:$D$4</c:f>
              <c:numCache>
                <c:formatCode>General</c:formatCode>
                <c:ptCount val="3"/>
                <c:pt idx="0">
                  <c:v>5</c:v>
                </c:pt>
                <c:pt idx="1">
                  <c:v>29</c:v>
                </c:pt>
                <c:pt idx="2">
                  <c:v>45.3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C892-4304-BF8D-ED66D3BD7B7D}"/>
            </c:ext>
          </c:extLst>
        </c:ser>
        <c:ser>
          <c:idx val="3"/>
          <c:order val="3"/>
          <c:tx>
            <c:strRef>
              <c:f>Sheet1!$A$5</c:f>
              <c:strCache>
                <c:ptCount val="1"/>
                <c:pt idx="0">
                  <c:v>Item D</c:v>
                </c:pt>
              </c:strCache>
            </c:strRef>
          </c:tx>
          <c:spPr>
            <a:solidFill>
              <a:schemeClr val="accent3"/>
            </a:solidFill>
          </c:spPr>
          <c:invertIfNegative val="0"/>
          <c:dLbls>
            <c:numFmt formatCode="0" sourceLinked="0"/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>
                    <a:solidFill>
                      <a:srgbClr val="373737"/>
                    </a:solidFill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Sheet1!$B$1:$D$1</c:f>
              <c:strCache>
                <c:ptCount val="3"/>
                <c:pt idx="0">
                  <c:v>Item 1</c:v>
                </c:pt>
                <c:pt idx="1">
                  <c:v>Item 2</c:v>
                </c:pt>
                <c:pt idx="2">
                  <c:v>Item 3</c:v>
                </c:pt>
              </c:strCache>
            </c:strRef>
          </c:cat>
          <c:val>
            <c:numRef>
              <c:f>Sheet1!$B$5:$D$5</c:f>
              <c:numCache>
                <c:formatCode>General</c:formatCode>
                <c:ptCount val="3"/>
                <c:pt idx="0">
                  <c:v>7</c:v>
                </c:pt>
                <c:pt idx="1">
                  <c:v>35</c:v>
                </c:pt>
                <c:pt idx="2">
                  <c:v>50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9-C892-4304-BF8D-ED66D3BD7B7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overlap val="-18"/>
        <c:axId val="411340792"/>
        <c:axId val="411340008"/>
      </c:barChart>
      <c:catAx>
        <c:axId val="41134079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>
            <a:solidFill>
              <a:srgbClr val="373737"/>
            </a:solidFill>
          </a:ln>
        </c:spPr>
        <c:txPr>
          <a:bodyPr rot="0" vert="horz"/>
          <a:lstStyle/>
          <a:p>
            <a:pPr>
              <a:defRPr>
                <a:solidFill>
                  <a:srgbClr val="373737"/>
                </a:solidFill>
              </a:defRPr>
            </a:pPr>
            <a:endParaRPr lang="en-US"/>
          </a:p>
        </c:txPr>
        <c:crossAx val="411340008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411340008"/>
        <c:scaling>
          <c:orientation val="minMax"/>
          <c:max val="50"/>
        </c:scaling>
        <c:delete val="1"/>
        <c:axPos val="l"/>
        <c:numFmt formatCode="General" sourceLinked="1"/>
        <c:majorTickMark val="out"/>
        <c:minorTickMark val="none"/>
        <c:tickLblPos val="nextTo"/>
        <c:crossAx val="411340792"/>
        <c:crosses val="autoZero"/>
        <c:crossBetween val="between"/>
        <c:majorUnit val="10"/>
      </c:valAx>
    </c:plotArea>
    <c:legend>
      <c:legendPos val="r"/>
      <c:legendEntry>
        <c:idx val="0"/>
        <c:txPr>
          <a:bodyPr/>
          <a:lstStyle/>
          <a:p>
            <a:pPr>
              <a:defRPr>
                <a:solidFill>
                  <a:srgbClr val="373737"/>
                </a:solidFill>
              </a:defRPr>
            </a:pPr>
            <a:endParaRPr lang="en-US"/>
          </a:p>
        </c:txPr>
      </c:legendEntry>
      <c:legendEntry>
        <c:idx val="1"/>
        <c:txPr>
          <a:bodyPr/>
          <a:lstStyle/>
          <a:p>
            <a:pPr>
              <a:defRPr>
                <a:solidFill>
                  <a:srgbClr val="373737"/>
                </a:solidFill>
              </a:defRPr>
            </a:pPr>
            <a:endParaRPr lang="en-US"/>
          </a:p>
        </c:txPr>
      </c:legendEntry>
      <c:legendEntry>
        <c:idx val="2"/>
        <c:txPr>
          <a:bodyPr/>
          <a:lstStyle/>
          <a:p>
            <a:pPr>
              <a:defRPr>
                <a:solidFill>
                  <a:srgbClr val="373737"/>
                </a:solidFill>
              </a:defRPr>
            </a:pPr>
            <a:endParaRPr lang="en-US"/>
          </a:p>
        </c:txPr>
      </c:legendEntry>
      <c:legendEntry>
        <c:idx val="3"/>
        <c:txPr>
          <a:bodyPr/>
          <a:lstStyle/>
          <a:p>
            <a:pPr>
              <a:defRPr>
                <a:solidFill>
                  <a:srgbClr val="373737"/>
                </a:solidFill>
              </a:defRPr>
            </a:pPr>
            <a:endParaRPr lang="en-US"/>
          </a:p>
        </c:txPr>
      </c:legendEntry>
      <c:layout>
        <c:manualLayout>
          <c:xMode val="edge"/>
          <c:yMode val="edge"/>
          <c:x val="0.13552694661970108"/>
          <c:y val="0.84427684155726634"/>
          <c:w val="0.75188959905116459"/>
          <c:h val="9.0464547677261628E-2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600">
          <a:solidFill>
            <a:schemeClr val="tx1"/>
          </a:solidFill>
        </a:defRPr>
      </a:pPr>
      <a:endParaRPr lang="en-US"/>
    </a:p>
  </c:txPr>
  <c:externalData r:id="rId1">
    <c:autoUpdate val="0"/>
  </c:externalData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0.0668</cdr:x>
      <cdr:y>0</cdr:y>
    </cdr:from>
    <cdr:to>
      <cdr:x>0.0668</cdr:x>
      <cdr:y>0.69921</cdr:y>
    </cdr:to>
    <cdr:cxnSp macro="">
      <cdr:nvCxnSpPr>
        <cdr:cNvPr id="3" name="Straight Connector 2">
          <a:extLst xmlns:a="http://schemas.openxmlformats.org/drawingml/2006/main">
            <a:ext uri="{FF2B5EF4-FFF2-40B4-BE49-F238E27FC236}">
              <a16:creationId xmlns:a16="http://schemas.microsoft.com/office/drawing/2014/main" id="{2DD21BF2-DC12-F34F-5663-E440E8A7EE60}"/>
            </a:ext>
          </a:extLst>
        </cdr:cNvPr>
        <cdr:cNvCxnSpPr/>
      </cdr:nvCxnSpPr>
      <cdr:spPr bwMode="auto">
        <a:xfrm xmlns:a="http://schemas.openxmlformats.org/drawingml/2006/main">
          <a:off x="506743" y="0"/>
          <a:ext cx="0" cy="2410865"/>
        </a:xfrm>
        <a:prstGeom xmlns:a="http://schemas.openxmlformats.org/drawingml/2006/main" prst="line">
          <a:avLst/>
        </a:prstGeom>
        <a:solidFill xmlns:a="http://schemas.openxmlformats.org/drawingml/2006/main">
          <a:schemeClr val="accent1"/>
        </a:solidFill>
        <a:ln xmlns:a="http://schemas.openxmlformats.org/drawingml/2006/main" w="9525" cap="flat" cmpd="sng" algn="ctr">
          <a:solidFill>
            <a:srgbClr val="373737"/>
          </a:solidFill>
          <a:prstDash val="solid"/>
          <a:round/>
          <a:headEnd type="none" w="med" len="med"/>
          <a:tailEnd type="none" w="med" len="med"/>
        </a:ln>
        <a:effectLst xmlns:a="http://schemas.openxmlformats.org/drawingml/2006/main"/>
        <a:extLst xmlns:a="http://schemas.openxmlformats.org/drawingml/2006/main"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cdr:spPr>
    </cdr:cxn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0225" cy="468313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4038" tIns="47020" rIns="94038" bIns="47020" numCol="1" anchor="t" anchorCtr="0" compatLnSpc="1">
            <a:prstTxWarp prst="textNoShape">
              <a:avLst/>
            </a:prstTxWarp>
          </a:bodyPr>
          <a:lstStyle>
            <a:lvl1pPr algn="l" defTabSz="939800">
              <a:defRPr sz="1200" b="0" i="0">
                <a:solidFill>
                  <a:schemeClr val="tx1"/>
                </a:solidFill>
                <a:effectLst/>
                <a:ea typeface="ヒラギノ角ゴ Pro W3" pitchFamily="-111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16375" y="0"/>
            <a:ext cx="3070225" cy="468313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4038" tIns="47020" rIns="94038" bIns="47020" numCol="1" anchor="t" anchorCtr="0" compatLnSpc="1">
            <a:prstTxWarp prst="textNoShape">
              <a:avLst/>
            </a:prstTxWarp>
          </a:bodyPr>
          <a:lstStyle>
            <a:lvl1pPr algn="r" defTabSz="939800">
              <a:defRPr sz="1200" b="0" i="0">
                <a:solidFill>
                  <a:schemeClr val="tx1"/>
                </a:solidFill>
                <a:effectLst/>
                <a:ea typeface="ヒラギノ角ゴ Pro W3" pitchFamily="-111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608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904288"/>
            <a:ext cx="3070225" cy="468312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4038" tIns="47020" rIns="94038" bIns="47020" numCol="1" anchor="b" anchorCtr="0" compatLnSpc="1">
            <a:prstTxWarp prst="textNoShape">
              <a:avLst/>
            </a:prstTxWarp>
          </a:bodyPr>
          <a:lstStyle>
            <a:lvl1pPr algn="l" defTabSz="939800">
              <a:defRPr sz="1200" b="0" i="0">
                <a:solidFill>
                  <a:schemeClr val="tx1"/>
                </a:solidFill>
                <a:effectLst/>
                <a:ea typeface="ヒラギノ角ゴ Pro W3" pitchFamily="-111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608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16375" y="8904288"/>
            <a:ext cx="3070225" cy="468312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4038" tIns="47020" rIns="94038" bIns="47020" numCol="1" anchor="b" anchorCtr="0" compatLnSpc="1">
            <a:prstTxWarp prst="textNoShape">
              <a:avLst/>
            </a:prstTxWarp>
          </a:bodyPr>
          <a:lstStyle>
            <a:lvl1pPr algn="r" defTabSz="939800">
              <a:defRPr sz="1200" b="0" i="0">
                <a:solidFill>
                  <a:schemeClr val="tx1"/>
                </a:solidFill>
                <a:effectLst/>
                <a:ea typeface="ヒラギノ角ゴ Pro W3" pitchFamily="-111" charset="-128"/>
                <a:cs typeface="+mn-cs"/>
              </a:defRPr>
            </a:lvl1pPr>
          </a:lstStyle>
          <a:p>
            <a:pPr>
              <a:defRPr/>
            </a:pPr>
            <a:fld id="{120BD924-28BB-4ACF-9591-266011CB861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379639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0225" cy="468313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4038" tIns="47020" rIns="94038" bIns="47020" numCol="1" anchor="t" anchorCtr="0" compatLnSpc="1">
            <a:prstTxWarp prst="textNoShape">
              <a:avLst/>
            </a:prstTxWarp>
          </a:bodyPr>
          <a:lstStyle>
            <a:lvl1pPr algn="l" defTabSz="939800">
              <a:defRPr sz="1200" b="0" i="0">
                <a:solidFill>
                  <a:schemeClr val="tx1"/>
                </a:solidFill>
                <a:effectLst/>
                <a:ea typeface="ヒラギノ角ゴ Pro W3" pitchFamily="-111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16375" y="0"/>
            <a:ext cx="3070225" cy="468313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4038" tIns="47020" rIns="94038" bIns="47020" numCol="1" anchor="t" anchorCtr="0" compatLnSpc="1">
            <a:prstTxWarp prst="textNoShape">
              <a:avLst/>
            </a:prstTxWarp>
          </a:bodyPr>
          <a:lstStyle>
            <a:lvl1pPr algn="r" defTabSz="939800">
              <a:defRPr sz="1200" b="0" i="0">
                <a:solidFill>
                  <a:schemeClr val="tx1"/>
                </a:solidFill>
                <a:effectLst/>
                <a:ea typeface="ヒラギノ角ゴ Pro W3" pitchFamily="-111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4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419100" y="703263"/>
            <a:ext cx="6248400" cy="351631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44563" y="4452938"/>
            <a:ext cx="5197475" cy="42164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4038" tIns="47020" rIns="94038" bIns="470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904288"/>
            <a:ext cx="3070225" cy="468312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4038" tIns="47020" rIns="94038" bIns="47020" numCol="1" anchor="b" anchorCtr="0" compatLnSpc="1">
            <a:prstTxWarp prst="textNoShape">
              <a:avLst/>
            </a:prstTxWarp>
          </a:bodyPr>
          <a:lstStyle>
            <a:lvl1pPr algn="l" defTabSz="939800">
              <a:defRPr sz="1200" b="0" i="0">
                <a:solidFill>
                  <a:schemeClr val="tx1"/>
                </a:solidFill>
                <a:effectLst/>
                <a:ea typeface="ヒラギノ角ゴ Pro W3" pitchFamily="-111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16375" y="8904288"/>
            <a:ext cx="3070225" cy="468312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4038" tIns="47020" rIns="94038" bIns="47020" numCol="1" anchor="b" anchorCtr="0" compatLnSpc="1">
            <a:prstTxWarp prst="textNoShape">
              <a:avLst/>
            </a:prstTxWarp>
          </a:bodyPr>
          <a:lstStyle>
            <a:lvl1pPr algn="r" defTabSz="939800">
              <a:defRPr sz="1200" b="0" i="0">
                <a:solidFill>
                  <a:schemeClr val="tx1"/>
                </a:solidFill>
                <a:effectLst/>
                <a:ea typeface="ヒラギノ角ゴ Pro W3" pitchFamily="-111" charset="-128"/>
                <a:cs typeface="+mn-cs"/>
              </a:defRPr>
            </a:lvl1pPr>
          </a:lstStyle>
          <a:p>
            <a:pPr>
              <a:defRPr/>
            </a:pPr>
            <a:fld id="{FAE678BB-763C-40DF-B781-F9D40CCA79A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226260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C742A8D0-09EC-42FB-90C5-B1D1E1AB5C3A}" type="slidenum">
              <a:rPr lang="en-US" smtClean="0">
                <a:ea typeface="ヒラギノ角ゴ Pro W3"/>
                <a:cs typeface="ヒラギノ角ゴ Pro W3"/>
              </a:rPr>
              <a:pPr/>
              <a:t>0</a:t>
            </a:fld>
            <a:endParaRPr lang="en-US">
              <a:ea typeface="ヒラギノ角ゴ Pro W3"/>
              <a:cs typeface="ヒラギノ角ゴ Pro W3"/>
            </a:endParaRPr>
          </a:p>
        </p:txBody>
      </p:sp>
      <p:sp>
        <p:nvSpPr>
          <p:cNvPr id="133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19100" y="703263"/>
            <a:ext cx="6248400" cy="3516312"/>
          </a:xfrm>
          <a:ln/>
        </p:spPr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0689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pPr marL="0" marR="0" lvl="0" indent="0" algn="r" defTabSz="939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EF5A78E-7A75-41F7-A7EA-2038E6AD6DC3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ヒラギノ角ゴ Pro W3"/>
                <a:cs typeface="ヒラギノ角ゴ Pro W3"/>
              </a:rPr>
              <a:pPr marL="0" marR="0" lvl="0" indent="0" algn="r" defTabSz="9398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ヒラギノ角ゴ Pro W3"/>
              <a:cs typeface="ヒラギノ角ゴ Pro W3"/>
            </a:endParaRPr>
          </a:p>
        </p:txBody>
      </p:sp>
      <p:sp>
        <p:nvSpPr>
          <p:cNvPr id="17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19100" y="703263"/>
            <a:ext cx="6248400" cy="3514725"/>
          </a:xfrm>
          <a:ln/>
        </p:spPr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08025" y="4451350"/>
            <a:ext cx="5670550" cy="4217988"/>
          </a:xfrm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754764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BC56B38F-EC4A-4B53-8EF7-317A2392EFA8}" type="slidenum">
              <a:rPr lang="en-US" smtClean="0">
                <a:ea typeface="ヒラギノ角ゴ Pro W3"/>
                <a:cs typeface="ヒラギノ角ゴ Pro W3"/>
              </a:rPr>
              <a:pPr/>
              <a:t>3</a:t>
            </a:fld>
            <a:endParaRPr lang="en-US">
              <a:ea typeface="ヒラギノ角ゴ Pro W3"/>
              <a:cs typeface="ヒラギノ角ゴ Pro W3"/>
            </a:endParaRPr>
          </a:p>
        </p:txBody>
      </p:sp>
      <p:sp>
        <p:nvSpPr>
          <p:cNvPr id="19458" name="Rectangle 7"/>
          <p:cNvSpPr txBox="1">
            <a:spLocks noGrp="1" noChangeArrowheads="1"/>
          </p:cNvSpPr>
          <p:nvPr/>
        </p:nvSpPr>
        <p:spPr bwMode="auto">
          <a:xfrm>
            <a:off x="4016375" y="8904288"/>
            <a:ext cx="3070225" cy="46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4038" tIns="47020" rIns="94038" bIns="47020" anchor="b"/>
          <a:lstStyle/>
          <a:p>
            <a:pPr algn="r" defTabSz="939800"/>
            <a:fld id="{1503E6FF-46BE-4FDC-873A-65694A840145}" type="slidenum">
              <a:rPr lang="en-US" sz="1200" b="0" i="0">
                <a:solidFill>
                  <a:schemeClr val="tx1"/>
                </a:solidFill>
                <a:cs typeface="ヒラギノ角ゴ Pro W3"/>
              </a:rPr>
              <a:pPr algn="r" defTabSz="939800"/>
              <a:t>3</a:t>
            </a:fld>
            <a:endParaRPr lang="en-US" sz="1200" b="0" i="0">
              <a:solidFill>
                <a:schemeClr val="tx1"/>
              </a:solidFill>
              <a:cs typeface="ヒラギノ角ゴ Pro W3"/>
            </a:endParaRPr>
          </a:p>
        </p:txBody>
      </p:sp>
      <p:sp>
        <p:nvSpPr>
          <p:cNvPr id="194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19100" y="703263"/>
            <a:ext cx="6248400" cy="3516312"/>
          </a:xfrm>
          <a:ln/>
        </p:spPr>
      </p:sp>
      <p:sp>
        <p:nvSpPr>
          <p:cNvPr id="1946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 lIns="92430" tIns="46215" rIns="92430" bIns="46215"/>
          <a:lstStyle/>
          <a:p>
            <a:pPr marL="228600" indent="-228600" eaLnBrk="1" hangingPunct="1"/>
            <a:r>
              <a:rPr lang="en-US"/>
              <a:t>This is the </a:t>
            </a:r>
            <a:r>
              <a:rPr lang="en-US" b="1"/>
              <a:t>Bulleted List</a:t>
            </a:r>
            <a:r>
              <a:rPr lang="en-US"/>
              <a:t> slide.</a:t>
            </a:r>
          </a:p>
          <a:p>
            <a:pPr marL="228600" indent="-228600" eaLnBrk="1" hangingPunct="1"/>
            <a:r>
              <a:rPr lang="en-US"/>
              <a:t>To create this particular slide, click the </a:t>
            </a:r>
            <a:r>
              <a:rPr lang="en-US" b="1" i="1"/>
              <a:t>NEW SLIDE</a:t>
            </a:r>
            <a:r>
              <a:rPr lang="en-US"/>
              <a:t> button on your toolbar and choose the </a:t>
            </a:r>
            <a:r>
              <a:rPr lang="en-US" b="1" i="1"/>
              <a:t>BULLETED LIST</a:t>
            </a:r>
            <a:r>
              <a:rPr lang="en-US"/>
              <a:t> format. (Top row, second from left)</a:t>
            </a:r>
          </a:p>
          <a:p>
            <a:pPr marL="228600" indent="-228600" eaLnBrk="1" hangingPunct="1"/>
            <a:r>
              <a:rPr lang="en-US"/>
              <a:t>The </a:t>
            </a:r>
            <a:r>
              <a:rPr lang="en-US" b="1"/>
              <a:t>Sub-Heading</a:t>
            </a:r>
            <a:r>
              <a:rPr lang="en-US"/>
              <a:t> and </a:t>
            </a:r>
            <a:r>
              <a:rPr lang="en-US" b="1"/>
              <a:t>footnote</a:t>
            </a:r>
            <a:r>
              <a:rPr lang="en-US"/>
              <a:t> will not appear when you insert a new slide. If you need either one, copy and paste it from the sample slide.</a:t>
            </a:r>
          </a:p>
          <a:p>
            <a:pPr marL="228600" indent="-228600" eaLnBrk="1" hangingPunct="1"/>
            <a:r>
              <a:rPr lang="en-US"/>
              <a:t>If you choose not to use a </a:t>
            </a:r>
            <a:r>
              <a:rPr lang="en-US" b="1"/>
              <a:t>Sub-Heading</a:t>
            </a:r>
            <a:r>
              <a:rPr lang="en-US"/>
              <a:t>, let us know when you hand in your presentation for clean-up and we’ll adjust where the bullets begin on your master page.</a:t>
            </a:r>
          </a:p>
          <a:p>
            <a:pPr marL="228600" indent="-228600" eaLnBrk="1" hangingPunct="1"/>
            <a:r>
              <a:rPr lang="en-US"/>
              <a:t>Also, be sure to insert the presentation title onto the </a:t>
            </a:r>
            <a:r>
              <a:rPr lang="en-US" b="1" i="1"/>
              <a:t>BULLETED LIST</a:t>
            </a:r>
            <a:r>
              <a:rPr lang="en-US"/>
              <a:t> </a:t>
            </a:r>
            <a:r>
              <a:rPr lang="en-US" b="1" i="1"/>
              <a:t>MASTER</a:t>
            </a:r>
            <a:r>
              <a:rPr lang="en-US"/>
              <a:t> as follows:</a:t>
            </a:r>
          </a:p>
          <a:p>
            <a:pPr marL="228600" indent="-228600" eaLnBrk="1" hangingPunct="1">
              <a:buFontTx/>
              <a:buAutoNum type="arabicPeriod"/>
            </a:pPr>
            <a:r>
              <a:rPr lang="en-US"/>
              <a:t>Choose </a:t>
            </a:r>
            <a:r>
              <a:rPr lang="en-US" b="1" i="1"/>
              <a:t>View / Master / Slide Master</a:t>
            </a:r>
            <a:r>
              <a:rPr lang="en-US"/>
              <a:t> from your menu.</a:t>
            </a:r>
          </a:p>
          <a:p>
            <a:pPr marL="228600" indent="-228600" eaLnBrk="1" hangingPunct="1">
              <a:buFontTx/>
              <a:buAutoNum type="arabicPeriod"/>
            </a:pPr>
            <a:r>
              <a:rPr lang="en-US"/>
              <a:t>Select the text at the bottom of the slide and type in a short version of your presentation title.</a:t>
            </a:r>
          </a:p>
          <a:p>
            <a:pPr marL="228600" indent="-228600" eaLnBrk="1" hangingPunct="1">
              <a:buFontTx/>
              <a:buAutoNum type="arabicPeriod"/>
            </a:pPr>
            <a:r>
              <a:rPr lang="en-US"/>
              <a:t>Click the </a:t>
            </a:r>
            <a:r>
              <a:rPr lang="en-US" b="1" i="1"/>
              <a:t>SLIDE VIEW</a:t>
            </a:r>
            <a:r>
              <a:rPr lang="en-US"/>
              <a:t> button in the lower left hand part of your screen to return to the slide show. (Small white rectangle)</a:t>
            </a:r>
          </a:p>
        </p:txBody>
      </p:sp>
    </p:spTree>
    <p:extLst>
      <p:ext uri="{BB962C8B-B14F-4D97-AF65-F5344CB8AC3E}">
        <p14:creationId xmlns:p14="http://schemas.microsoft.com/office/powerpoint/2010/main" val="87064421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A51CE614-F196-4BA2-8350-BC57E835D810}" type="slidenum">
              <a:rPr lang="en-US" smtClean="0">
                <a:ea typeface="ヒラギノ角ゴ Pro W3"/>
                <a:cs typeface="ヒラギノ角ゴ Pro W3"/>
              </a:rPr>
              <a:pPr/>
              <a:t>4</a:t>
            </a:fld>
            <a:endParaRPr lang="en-US">
              <a:ea typeface="ヒラギノ角ゴ Pro W3"/>
              <a:cs typeface="ヒラギノ角ゴ Pro W3"/>
            </a:endParaRPr>
          </a:p>
        </p:txBody>
      </p:sp>
      <p:sp>
        <p:nvSpPr>
          <p:cNvPr id="24578" name="Rectangle 7"/>
          <p:cNvSpPr txBox="1">
            <a:spLocks noGrp="1" noChangeArrowheads="1"/>
          </p:cNvSpPr>
          <p:nvPr/>
        </p:nvSpPr>
        <p:spPr bwMode="auto">
          <a:xfrm>
            <a:off x="4016375" y="8904288"/>
            <a:ext cx="3070225" cy="46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4038" tIns="47020" rIns="94038" bIns="47020" anchor="b"/>
          <a:lstStyle/>
          <a:p>
            <a:pPr algn="r" defTabSz="939800"/>
            <a:fld id="{E08F1729-A916-46E1-ACFE-D500AD0D2731}" type="slidenum">
              <a:rPr lang="en-US" sz="1200" b="0" i="0">
                <a:solidFill>
                  <a:schemeClr val="tx1"/>
                </a:solidFill>
                <a:cs typeface="ヒラギノ角ゴ Pro W3"/>
              </a:rPr>
              <a:pPr algn="r" defTabSz="939800"/>
              <a:t>4</a:t>
            </a:fld>
            <a:endParaRPr lang="en-US" sz="1200" b="0" i="0">
              <a:solidFill>
                <a:schemeClr val="tx1"/>
              </a:solidFill>
              <a:cs typeface="ヒラギノ角ゴ Pro W3"/>
            </a:endParaRPr>
          </a:p>
        </p:txBody>
      </p:sp>
      <p:sp>
        <p:nvSpPr>
          <p:cNvPr id="245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19100" y="703263"/>
            <a:ext cx="6248400" cy="3516312"/>
          </a:xfrm>
          <a:ln/>
        </p:spPr>
      </p:sp>
      <p:sp>
        <p:nvSpPr>
          <p:cNvPr id="2458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 lIns="92430" tIns="46215" rIns="92430" bIns="46215"/>
          <a:lstStyle/>
          <a:p>
            <a:pPr marL="228600" indent="-228600" eaLnBrk="1" hangingPunct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326702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B4EF0166-5145-4BB5-B825-0B7A11435F04}" type="slidenum">
              <a:rPr lang="en-US" smtClean="0">
                <a:ea typeface="ヒラギノ角ゴ Pro W3"/>
                <a:cs typeface="ヒラギノ角ゴ Pro W3"/>
              </a:rPr>
              <a:pPr/>
              <a:t>5</a:t>
            </a:fld>
            <a:endParaRPr lang="en-US">
              <a:ea typeface="ヒラギノ角ゴ Pro W3"/>
              <a:cs typeface="ヒラギノ角ゴ Pro W3"/>
            </a:endParaRPr>
          </a:p>
        </p:txBody>
      </p:sp>
      <p:sp>
        <p:nvSpPr>
          <p:cNvPr id="266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19100" y="703263"/>
            <a:ext cx="6248400" cy="3516312"/>
          </a:xfrm>
          <a:ln/>
        </p:spPr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497352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BC56B38F-EC4A-4B53-8EF7-317A2392EFA8}" type="slidenum">
              <a:rPr lang="en-US" smtClean="0">
                <a:ea typeface="ヒラギノ角ゴ Pro W3"/>
                <a:cs typeface="ヒラギノ角ゴ Pro W3"/>
              </a:rPr>
              <a:pPr/>
              <a:t>6</a:t>
            </a:fld>
            <a:endParaRPr lang="en-US">
              <a:ea typeface="ヒラギノ角ゴ Pro W3"/>
              <a:cs typeface="ヒラギノ角ゴ Pro W3"/>
            </a:endParaRPr>
          </a:p>
        </p:txBody>
      </p:sp>
      <p:sp>
        <p:nvSpPr>
          <p:cNvPr id="19458" name="Rectangle 7"/>
          <p:cNvSpPr txBox="1">
            <a:spLocks noGrp="1" noChangeArrowheads="1"/>
          </p:cNvSpPr>
          <p:nvPr/>
        </p:nvSpPr>
        <p:spPr bwMode="auto">
          <a:xfrm>
            <a:off x="4016375" y="8904288"/>
            <a:ext cx="3070225" cy="46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4038" tIns="47020" rIns="94038" bIns="47020" anchor="b"/>
          <a:lstStyle/>
          <a:p>
            <a:pPr algn="r" defTabSz="939800"/>
            <a:fld id="{1503E6FF-46BE-4FDC-873A-65694A840145}" type="slidenum">
              <a:rPr lang="en-US" sz="1200" b="0" i="0">
                <a:solidFill>
                  <a:schemeClr val="tx1"/>
                </a:solidFill>
                <a:cs typeface="ヒラギノ角ゴ Pro W3"/>
              </a:rPr>
              <a:pPr algn="r" defTabSz="939800"/>
              <a:t>6</a:t>
            </a:fld>
            <a:endParaRPr lang="en-US" sz="1200" b="0" i="0">
              <a:solidFill>
                <a:schemeClr val="tx1"/>
              </a:solidFill>
              <a:cs typeface="ヒラギノ角ゴ Pro W3"/>
            </a:endParaRPr>
          </a:p>
        </p:txBody>
      </p:sp>
      <p:sp>
        <p:nvSpPr>
          <p:cNvPr id="194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19100" y="703263"/>
            <a:ext cx="6248400" cy="3516312"/>
          </a:xfrm>
          <a:ln/>
        </p:spPr>
      </p:sp>
      <p:sp>
        <p:nvSpPr>
          <p:cNvPr id="1946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 lIns="92430" tIns="46215" rIns="92430" bIns="46215"/>
          <a:lstStyle/>
          <a:p>
            <a:pPr marL="228600" indent="-228600" eaLnBrk="1" hangingPunct="1"/>
            <a:r>
              <a:rPr lang="en-US"/>
              <a:t>This is the </a:t>
            </a:r>
            <a:r>
              <a:rPr lang="en-US" b="1"/>
              <a:t>Bulleted List</a:t>
            </a:r>
            <a:r>
              <a:rPr lang="en-US"/>
              <a:t> slide.</a:t>
            </a:r>
          </a:p>
          <a:p>
            <a:pPr marL="228600" indent="-228600" eaLnBrk="1" hangingPunct="1"/>
            <a:r>
              <a:rPr lang="en-US"/>
              <a:t>To create this particular slide, click the </a:t>
            </a:r>
            <a:r>
              <a:rPr lang="en-US" b="1" i="1"/>
              <a:t>NEW SLIDE</a:t>
            </a:r>
            <a:r>
              <a:rPr lang="en-US"/>
              <a:t> button on your toolbar and choose the </a:t>
            </a:r>
            <a:r>
              <a:rPr lang="en-US" b="1" i="1"/>
              <a:t>BULLETED LIST</a:t>
            </a:r>
            <a:r>
              <a:rPr lang="en-US"/>
              <a:t> format. (Top row, second from left)</a:t>
            </a:r>
          </a:p>
          <a:p>
            <a:pPr marL="228600" indent="-228600" eaLnBrk="1" hangingPunct="1"/>
            <a:r>
              <a:rPr lang="en-US"/>
              <a:t>The </a:t>
            </a:r>
            <a:r>
              <a:rPr lang="en-US" b="1"/>
              <a:t>Sub-Heading</a:t>
            </a:r>
            <a:r>
              <a:rPr lang="en-US"/>
              <a:t> and </a:t>
            </a:r>
            <a:r>
              <a:rPr lang="en-US" b="1"/>
              <a:t>footnote</a:t>
            </a:r>
            <a:r>
              <a:rPr lang="en-US"/>
              <a:t> will not appear when you insert a new slide. If you need either one, copy and paste it from the sample slide.</a:t>
            </a:r>
          </a:p>
          <a:p>
            <a:pPr marL="228600" indent="-228600" eaLnBrk="1" hangingPunct="1"/>
            <a:r>
              <a:rPr lang="en-US"/>
              <a:t>If you choose not to use a </a:t>
            </a:r>
            <a:r>
              <a:rPr lang="en-US" b="1"/>
              <a:t>Sub-Heading</a:t>
            </a:r>
            <a:r>
              <a:rPr lang="en-US"/>
              <a:t>, let us know when you hand in your presentation for clean-up and we’ll adjust where the bullets begin on your master page.</a:t>
            </a:r>
          </a:p>
          <a:p>
            <a:pPr marL="228600" indent="-228600" eaLnBrk="1" hangingPunct="1"/>
            <a:r>
              <a:rPr lang="en-US"/>
              <a:t>Also, be sure to insert the presentation title onto the </a:t>
            </a:r>
            <a:r>
              <a:rPr lang="en-US" b="1" i="1"/>
              <a:t>BULLETED LIST</a:t>
            </a:r>
            <a:r>
              <a:rPr lang="en-US"/>
              <a:t> </a:t>
            </a:r>
            <a:r>
              <a:rPr lang="en-US" b="1" i="1"/>
              <a:t>MASTER</a:t>
            </a:r>
            <a:r>
              <a:rPr lang="en-US"/>
              <a:t> as follows:</a:t>
            </a:r>
          </a:p>
          <a:p>
            <a:pPr marL="228600" indent="-228600" eaLnBrk="1" hangingPunct="1">
              <a:buFontTx/>
              <a:buAutoNum type="arabicPeriod"/>
            </a:pPr>
            <a:r>
              <a:rPr lang="en-US"/>
              <a:t>Choose </a:t>
            </a:r>
            <a:r>
              <a:rPr lang="en-US" b="1" i="1"/>
              <a:t>View / Master / Slide Master</a:t>
            </a:r>
            <a:r>
              <a:rPr lang="en-US"/>
              <a:t> from your menu.</a:t>
            </a:r>
          </a:p>
          <a:p>
            <a:pPr marL="228600" indent="-228600" eaLnBrk="1" hangingPunct="1">
              <a:buFontTx/>
              <a:buAutoNum type="arabicPeriod"/>
            </a:pPr>
            <a:r>
              <a:rPr lang="en-US"/>
              <a:t>Select the text at the bottom of the slide and type in a short version of your presentation title.</a:t>
            </a:r>
          </a:p>
          <a:p>
            <a:pPr marL="228600" indent="-228600" eaLnBrk="1" hangingPunct="1">
              <a:buFontTx/>
              <a:buAutoNum type="arabicPeriod"/>
            </a:pPr>
            <a:r>
              <a:rPr lang="en-US"/>
              <a:t>Click the </a:t>
            </a:r>
            <a:r>
              <a:rPr lang="en-US" b="1" i="1"/>
              <a:t>SLIDE VIEW</a:t>
            </a:r>
            <a:r>
              <a:rPr lang="en-US"/>
              <a:t> button in the lower left hand part of your screen to return to the slide show. (Small white rectangle)</a:t>
            </a:r>
          </a:p>
        </p:txBody>
      </p:sp>
    </p:spTree>
    <p:extLst>
      <p:ext uri="{BB962C8B-B14F-4D97-AF65-F5344CB8AC3E}">
        <p14:creationId xmlns:p14="http://schemas.microsoft.com/office/powerpoint/2010/main" val="8294263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2"/>
          <p:cNvSpPr>
            <a:spLocks noChangeArrowheads="1"/>
          </p:cNvSpPr>
          <p:nvPr/>
        </p:nvSpPr>
        <p:spPr bwMode="auto">
          <a:xfrm>
            <a:off x="561975" y="2959894"/>
            <a:ext cx="8185150" cy="709613"/>
          </a:xfrm>
          <a:prstGeom prst="rect">
            <a:avLst/>
          </a:prstGeom>
          <a:noFill/>
          <a:ln>
            <a:noFill/>
          </a:ln>
          <a:effectLst>
            <a:outerShdw dist="45791" dir="8778596" algn="ctr" rotWithShape="0">
              <a:schemeClr val="bg2"/>
            </a:outerShdw>
          </a:effectLst>
        </p:spPr>
        <p:txBody>
          <a:bodyPr anchor="ctr" anchorCtr="1"/>
          <a:lstStyle/>
          <a:p>
            <a:pPr algn="ctr">
              <a:lnSpc>
                <a:spcPct val="95000"/>
              </a:lnSpc>
              <a:buClr>
                <a:schemeClr val="tx2"/>
              </a:buClr>
              <a:defRPr/>
            </a:pPr>
            <a:endParaRPr lang="en-US" sz="1950">
              <a:solidFill>
                <a:srgbClr val="DDDDDD"/>
              </a:solidFill>
              <a:ea typeface="ヒラギノ角ゴ Pro W3" pitchFamily="-111" charset="-128"/>
              <a:cs typeface="+mn-cs"/>
            </a:endParaRPr>
          </a:p>
          <a:p>
            <a:pPr algn="ctr">
              <a:lnSpc>
                <a:spcPct val="95000"/>
              </a:lnSpc>
              <a:buClr>
                <a:schemeClr val="tx2"/>
              </a:buClr>
              <a:defRPr/>
            </a:pPr>
            <a:endParaRPr lang="en-US" sz="1950">
              <a:solidFill>
                <a:srgbClr val="DDDDDD"/>
              </a:solidFill>
              <a:ea typeface="ヒラギノ角ゴ Pro W3" pitchFamily="-111" charset="-128"/>
              <a:cs typeface="+mn-cs"/>
            </a:endParaRP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ctrTitle"/>
          </p:nvPr>
        </p:nvSpPr>
        <p:spPr>
          <a:xfrm>
            <a:off x="792164" y="1056598"/>
            <a:ext cx="7589837" cy="484748"/>
          </a:xfrm>
        </p:spPr>
        <p:txBody>
          <a:bodyPr lIns="0" rIns="0" anchor="ctr">
            <a:spAutoFit/>
          </a:bodyPr>
          <a:lstStyle>
            <a:lvl1pPr>
              <a:lnSpc>
                <a:spcPct val="85000"/>
              </a:lnSpc>
              <a:defRPr sz="300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noProof="0" dirty="0"/>
              <a:t>Click to edit Master title style</a:t>
            </a:r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457200" y="2418160"/>
            <a:ext cx="8185150" cy="666750"/>
          </a:xfrm>
        </p:spPr>
        <p:txBody>
          <a:bodyPr anchorCtr="1"/>
          <a:lstStyle>
            <a:lvl1pPr marL="0" indent="0" algn="ctr">
              <a:buSzTx/>
              <a:buFontTx/>
              <a:buNone/>
              <a:defRPr sz="2500" i="1" baseline="0"/>
            </a:lvl1pPr>
          </a:lstStyle>
          <a:p>
            <a:pPr lvl="0"/>
            <a:r>
              <a:rPr lang="en-US" noProof="0" dirty="0"/>
              <a:t>Click to edit Master subtitle style</a:t>
            </a:r>
          </a:p>
        </p:txBody>
      </p:sp>
    </p:spTree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500" baseline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100" baseline="0"/>
            </a:lvl1pPr>
            <a:lvl2pPr>
              <a:defRPr sz="1800" baseline="0"/>
            </a:lvl2pPr>
            <a:lvl3pPr>
              <a:defRPr sz="1600" baseline="0"/>
            </a:lvl3pPr>
            <a:lvl4pPr>
              <a:defRPr sz="1400" baseline="0"/>
            </a:lvl4pPr>
            <a:lvl5pPr>
              <a:defRPr sz="1200" baseline="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109663"/>
            <a:ext cx="3810000" cy="308610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109663"/>
            <a:ext cx="3810000" cy="308610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  <p:transition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</p:cSld>
  <p:clrMapOvr>
    <a:masterClrMapping/>
  </p:clrMapOvr>
  <p:transition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wipe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  <p:transition>
    <p:wipe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  <p:transition>
    <p:wipe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238F8F27-921B-D806-FF33-2AC3AADA54D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F36FE6D0-D0BA-63F5-9A1F-C699091D7F08}"/>
              </a:ext>
            </a:extLst>
          </p:cNvPr>
          <p:cNvSpPr/>
          <p:nvPr userDrawn="1"/>
        </p:nvSpPr>
        <p:spPr bwMode="auto">
          <a:xfrm>
            <a:off x="4750414" y="0"/>
            <a:ext cx="4393585" cy="5143500"/>
          </a:xfrm>
          <a:prstGeom prst="rect">
            <a:avLst/>
          </a:prstGeom>
          <a:gradFill>
            <a:gsLst>
              <a:gs pos="15000">
                <a:schemeClr val="bg1"/>
              </a:gs>
              <a:gs pos="100000">
                <a:schemeClr val="bg1">
                  <a:alpha val="0"/>
                </a:schemeClr>
              </a:gs>
            </a:gsLst>
            <a:lin ang="0" scaled="0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1" u="none" strike="noStrike" cap="none" normalizeH="0" baseline="0">
              <a:ln>
                <a:noFill/>
              </a:ln>
              <a:solidFill>
                <a:srgbClr val="FFCC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ea typeface="ヒラギノ角ゴ Pro W3" pitchFamily="-111" charset="-128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DF02148F-ADD3-2E0D-FF19-AC66834BAF3C}"/>
              </a:ext>
            </a:extLst>
          </p:cNvPr>
          <p:cNvSpPr/>
          <p:nvPr userDrawn="1"/>
        </p:nvSpPr>
        <p:spPr bwMode="auto">
          <a:xfrm>
            <a:off x="-1" y="0"/>
            <a:ext cx="4750413" cy="51435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1" u="none" strike="noStrike" cap="none" normalizeH="0" baseline="0">
              <a:ln>
                <a:noFill/>
              </a:ln>
              <a:solidFill>
                <a:srgbClr val="FFCC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ea typeface="ヒラギノ角ゴ Pro W3" pitchFamily="-111" charset="-128"/>
            </a:endParaRP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68B082BF-DD8A-263A-2B62-112C113F0E63}"/>
              </a:ext>
            </a:extLst>
          </p:cNvPr>
          <p:cNvCxnSpPr>
            <a:cxnSpLocks/>
          </p:cNvCxnSpPr>
          <p:nvPr userDrawn="1"/>
        </p:nvCxnSpPr>
        <p:spPr bwMode="auto">
          <a:xfrm flipH="1">
            <a:off x="367601" y="3615106"/>
            <a:ext cx="4173408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20772628-34B1-2823-9C78-268DEA02B988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67601" y="3853250"/>
            <a:ext cx="3021100" cy="881154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46239DC5-7688-CD82-E79A-AD0624432B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7743" y="374928"/>
            <a:ext cx="7769225" cy="464750"/>
          </a:xfrm>
        </p:spPr>
        <p:txBody>
          <a:bodyPr/>
          <a:lstStyle>
            <a:lvl1pPr algn="l">
              <a:defRPr sz="4400" baseline="0">
                <a:solidFill>
                  <a:schemeClr val="tx1"/>
                </a:solidFill>
                <a:latin typeface="Aptos" panose="020B00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601FCD08-E7F2-C0AE-5EFA-24568D2DC86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40080" y="2542032"/>
            <a:ext cx="7546888" cy="914400"/>
          </a:xfrm>
        </p:spPr>
        <p:txBody>
          <a:bodyPr/>
          <a:lstStyle>
            <a:lvl1pPr marL="0" indent="0">
              <a:buFontTx/>
              <a:buNone/>
              <a:defRPr sz="2800" b="1" i="1">
                <a:solidFill>
                  <a:schemeClr val="accent2"/>
                </a:solidFill>
              </a:defRPr>
            </a:lvl1pPr>
            <a:lvl2pPr marL="342900" indent="0">
              <a:buFontTx/>
              <a:buNone/>
              <a:defRPr sz="2800" b="1" i="1">
                <a:solidFill>
                  <a:schemeClr val="accent2"/>
                </a:solidFill>
              </a:defRPr>
            </a:lvl2pPr>
            <a:lvl3pPr marL="685800" indent="0">
              <a:buFontTx/>
              <a:buNone/>
              <a:defRPr sz="2800" b="1" i="1">
                <a:solidFill>
                  <a:schemeClr val="accent2"/>
                </a:solidFill>
              </a:defRPr>
            </a:lvl3pPr>
            <a:lvl4pPr marL="1028700" indent="0">
              <a:buFontTx/>
              <a:buNone/>
              <a:defRPr sz="2800" b="1" i="1">
                <a:solidFill>
                  <a:schemeClr val="accent2"/>
                </a:solidFill>
              </a:defRPr>
            </a:lvl4pPr>
            <a:lvl5pPr marL="1371600" indent="0">
              <a:buFontTx/>
              <a:buNone/>
              <a:defRPr sz="2800" b="1" i="1">
                <a:solidFill>
                  <a:schemeClr val="accent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22381456"/>
      </p:ext>
    </p:extLst>
  </p:cSld>
  <p:clrMapOvr>
    <a:masterClrMapping/>
  </p:clrMapOvr>
  <p:transition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jp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4214" y="116681"/>
            <a:ext cx="7769225" cy="566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109663"/>
            <a:ext cx="7772400" cy="308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7" r:id="rId1"/>
    <p:sldLayoutId id="2147483656" r:id="rId2"/>
    <p:sldLayoutId id="2147483655" r:id="rId3"/>
    <p:sldLayoutId id="2147483654" r:id="rId4"/>
    <p:sldLayoutId id="2147483653" r:id="rId5"/>
    <p:sldLayoutId id="2147483652" r:id="rId6"/>
    <p:sldLayoutId id="2147483651" r:id="rId7"/>
    <p:sldLayoutId id="2147483650" r:id="rId8"/>
    <p:sldLayoutId id="2147483658" r:id="rId9"/>
  </p:sldLayoutIdLst>
  <p:transition>
    <p:wipe dir="r"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2500" b="1" baseline="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700" b="1">
          <a:solidFill>
            <a:schemeClr val="tx1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700" b="1">
          <a:solidFill>
            <a:schemeClr val="tx1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700" b="1">
          <a:solidFill>
            <a:schemeClr val="tx1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700" b="1">
          <a:solidFill>
            <a:schemeClr val="tx1"/>
          </a:solidFill>
          <a:latin typeface="Arial" charset="0"/>
        </a:defRPr>
      </a:lvl5pPr>
      <a:lvl6pPr marL="342900" algn="ctr" rtl="0" fontAlgn="base">
        <a:spcBef>
          <a:spcPct val="0"/>
        </a:spcBef>
        <a:spcAft>
          <a:spcPct val="0"/>
        </a:spcAft>
        <a:defRPr sz="2700" b="1">
          <a:solidFill>
            <a:schemeClr val="tx1"/>
          </a:solidFill>
          <a:latin typeface="Arial" charset="0"/>
        </a:defRPr>
      </a:lvl6pPr>
      <a:lvl7pPr marL="685800" algn="ctr" rtl="0" fontAlgn="base">
        <a:spcBef>
          <a:spcPct val="0"/>
        </a:spcBef>
        <a:spcAft>
          <a:spcPct val="0"/>
        </a:spcAft>
        <a:defRPr sz="2700" b="1">
          <a:solidFill>
            <a:schemeClr val="tx1"/>
          </a:solidFill>
          <a:latin typeface="Arial" charset="0"/>
        </a:defRPr>
      </a:lvl7pPr>
      <a:lvl8pPr marL="1028700" algn="ctr" rtl="0" fontAlgn="base">
        <a:spcBef>
          <a:spcPct val="0"/>
        </a:spcBef>
        <a:spcAft>
          <a:spcPct val="0"/>
        </a:spcAft>
        <a:defRPr sz="2700" b="1">
          <a:solidFill>
            <a:schemeClr val="tx1"/>
          </a:solidFill>
          <a:latin typeface="Arial" charset="0"/>
        </a:defRPr>
      </a:lvl8pPr>
      <a:lvl9pPr marL="1371600" algn="ctr" rtl="0" fontAlgn="base">
        <a:spcBef>
          <a:spcPct val="0"/>
        </a:spcBef>
        <a:spcAft>
          <a:spcPct val="0"/>
        </a:spcAft>
        <a:defRPr sz="2700" b="1">
          <a:solidFill>
            <a:schemeClr val="tx1"/>
          </a:solidFill>
          <a:latin typeface="Arial" charset="0"/>
        </a:defRPr>
      </a:lvl9pPr>
    </p:titleStyle>
    <p:bodyStyle>
      <a:lvl1pPr marL="257175" indent="-257175" algn="l" rtl="0" eaLnBrk="0" fontAlgn="base" hangingPunct="0">
        <a:spcBef>
          <a:spcPct val="30000"/>
        </a:spcBef>
        <a:spcAft>
          <a:spcPct val="0"/>
        </a:spcAft>
        <a:buClr>
          <a:schemeClr val="tx2"/>
        </a:buClr>
        <a:buSzPct val="110000"/>
        <a:buChar char="•"/>
        <a:defRPr sz="2100" b="0" baseline="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rtl="0" eaLnBrk="0" fontAlgn="base" hangingPunct="0">
        <a:spcBef>
          <a:spcPct val="30000"/>
        </a:spcBef>
        <a:spcAft>
          <a:spcPct val="0"/>
        </a:spcAft>
        <a:buClr>
          <a:schemeClr val="tx2"/>
        </a:buClr>
        <a:buSzPct val="70000"/>
        <a:buFont typeface="Wingdings 2" pitchFamily="18" charset="2"/>
        <a:buChar char="¡"/>
        <a:defRPr sz="1800" b="0" baseline="0">
          <a:solidFill>
            <a:schemeClr val="tx1"/>
          </a:solidFill>
          <a:latin typeface="+mn-lt"/>
        </a:defRPr>
      </a:lvl2pPr>
      <a:lvl3pPr marL="857250" indent="-171450" algn="l" rtl="0" eaLnBrk="0" fontAlgn="base" hangingPunct="0">
        <a:spcBef>
          <a:spcPct val="30000"/>
        </a:spcBef>
        <a:spcAft>
          <a:spcPct val="0"/>
        </a:spcAft>
        <a:buChar char="•"/>
        <a:defRPr sz="1600" b="0" baseline="0">
          <a:solidFill>
            <a:schemeClr val="tx1"/>
          </a:solidFill>
          <a:latin typeface="+mn-lt"/>
        </a:defRPr>
      </a:lvl3pPr>
      <a:lvl4pPr marL="1200150" indent="-171450" algn="l" rtl="0" eaLnBrk="0" fontAlgn="base" hangingPunct="0">
        <a:spcBef>
          <a:spcPct val="30000"/>
        </a:spcBef>
        <a:spcAft>
          <a:spcPct val="0"/>
        </a:spcAft>
        <a:buChar char="–"/>
        <a:defRPr sz="1400" b="0" baseline="0">
          <a:solidFill>
            <a:schemeClr val="tx1"/>
          </a:solidFill>
          <a:latin typeface="+mj-lt"/>
        </a:defRPr>
      </a:lvl4pPr>
      <a:lvl5pPr marL="1543050" indent="-171450" algn="l" rtl="0" eaLnBrk="0" fontAlgn="base" hangingPunct="0">
        <a:spcBef>
          <a:spcPct val="30000"/>
        </a:spcBef>
        <a:spcAft>
          <a:spcPct val="0"/>
        </a:spcAft>
        <a:buChar char="»"/>
        <a:defRPr sz="1200" b="0" baseline="0">
          <a:solidFill>
            <a:schemeClr val="tx1"/>
          </a:solidFill>
          <a:latin typeface="+mn-lt"/>
        </a:defRPr>
      </a:lvl5pPr>
      <a:lvl6pPr marL="1885950" indent="-171450" algn="l" rtl="0" fontAlgn="base">
        <a:spcBef>
          <a:spcPct val="30000"/>
        </a:spcBef>
        <a:spcAft>
          <a:spcPct val="0"/>
        </a:spcAft>
        <a:buChar char="»"/>
        <a:defRPr sz="1500" b="1">
          <a:solidFill>
            <a:schemeClr val="tx1"/>
          </a:solidFill>
          <a:latin typeface="+mn-lt"/>
        </a:defRPr>
      </a:lvl6pPr>
      <a:lvl7pPr marL="2228850" indent="-171450" algn="l" rtl="0" fontAlgn="base">
        <a:spcBef>
          <a:spcPct val="30000"/>
        </a:spcBef>
        <a:spcAft>
          <a:spcPct val="0"/>
        </a:spcAft>
        <a:buChar char="»"/>
        <a:defRPr sz="1500" b="1">
          <a:solidFill>
            <a:schemeClr val="tx1"/>
          </a:solidFill>
          <a:latin typeface="+mn-lt"/>
        </a:defRPr>
      </a:lvl7pPr>
      <a:lvl8pPr marL="2571750" indent="-171450" algn="l" rtl="0" fontAlgn="base">
        <a:spcBef>
          <a:spcPct val="30000"/>
        </a:spcBef>
        <a:spcAft>
          <a:spcPct val="0"/>
        </a:spcAft>
        <a:buChar char="»"/>
        <a:defRPr sz="1500" b="1">
          <a:solidFill>
            <a:schemeClr val="tx1"/>
          </a:solidFill>
          <a:latin typeface="+mn-lt"/>
        </a:defRPr>
      </a:lvl8pPr>
      <a:lvl9pPr marL="2914650" indent="-171450" algn="l" rtl="0" fontAlgn="base">
        <a:spcBef>
          <a:spcPct val="30000"/>
        </a:spcBef>
        <a:spcAft>
          <a:spcPct val="0"/>
        </a:spcAft>
        <a:buChar char="»"/>
        <a:defRPr sz="1500" b="1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2">
            <a:extLst>
              <a:ext uri="{FF2B5EF4-FFF2-40B4-BE49-F238E27FC236}">
                <a16:creationId xmlns:a16="http://schemas.microsoft.com/office/drawing/2014/main" id="{ECEA0546-1084-9904-B4E6-D62D4A81C24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2931" y="263660"/>
            <a:ext cx="7690102" cy="1712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  <a:no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500" b="1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2700" b="1">
                <a:solidFill>
                  <a:schemeClr val="tx1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2700" b="1">
                <a:solidFill>
                  <a:schemeClr val="tx1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2700" b="1">
                <a:solidFill>
                  <a:schemeClr val="tx1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2700" b="1">
                <a:solidFill>
                  <a:schemeClr val="tx1"/>
                </a:solidFill>
                <a:latin typeface="Arial" charset="0"/>
              </a:defRPr>
            </a:lvl5pPr>
            <a:lvl6pPr marL="342900" algn="ctr" rtl="0" fontAlgn="base">
              <a:spcBef>
                <a:spcPct val="0"/>
              </a:spcBef>
              <a:spcAft>
                <a:spcPct val="0"/>
              </a:spcAft>
              <a:defRPr sz="2700" b="1">
                <a:solidFill>
                  <a:schemeClr val="tx1"/>
                </a:solidFill>
                <a:latin typeface="Arial" charset="0"/>
              </a:defRPr>
            </a:lvl6pPr>
            <a:lvl7pPr marL="685800" algn="ctr" rtl="0" fontAlgn="base">
              <a:spcBef>
                <a:spcPct val="0"/>
              </a:spcBef>
              <a:spcAft>
                <a:spcPct val="0"/>
              </a:spcAft>
              <a:defRPr sz="2700" b="1">
                <a:solidFill>
                  <a:schemeClr val="tx1"/>
                </a:solidFill>
                <a:latin typeface="Arial" charset="0"/>
              </a:defRPr>
            </a:lvl7pPr>
            <a:lvl8pPr marL="1028700" algn="ctr" rtl="0" fontAlgn="base">
              <a:spcBef>
                <a:spcPct val="0"/>
              </a:spcBef>
              <a:spcAft>
                <a:spcPct val="0"/>
              </a:spcAft>
              <a:defRPr sz="2700" b="1">
                <a:solidFill>
                  <a:schemeClr val="tx1"/>
                </a:solidFill>
                <a:latin typeface="Arial" charset="0"/>
              </a:defRPr>
            </a:lvl8pPr>
            <a:lvl9pPr marL="1371600" algn="ctr" rtl="0" fontAlgn="base">
              <a:spcBef>
                <a:spcPct val="0"/>
              </a:spcBef>
              <a:spcAft>
                <a:spcPct val="0"/>
              </a:spcAft>
              <a:defRPr sz="27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eaLnBrk="1" hangingPunct="1"/>
            <a:r>
              <a:rPr lang="en-US" sz="4000" i="0" kern="0" dirty="0">
                <a:latin typeface="Aptos" panose="020B0004020202020204" pitchFamily="34" charset="0"/>
                <a:cs typeface="Calibri" panose="020F0502020204030204" pitchFamily="34" charset="0"/>
              </a:rPr>
              <a:t>THT 2026 Template Title:</a:t>
            </a:r>
            <a:br>
              <a:rPr lang="en-US" sz="4000" i="0" kern="0" dirty="0">
                <a:latin typeface="Aptos" panose="020B0004020202020204" pitchFamily="34" charset="0"/>
                <a:cs typeface="Calibri" panose="020F0502020204030204" pitchFamily="34" charset="0"/>
              </a:rPr>
            </a:br>
            <a:r>
              <a:rPr lang="en-US" sz="4000" i="0" kern="0" dirty="0">
                <a:latin typeface="Aptos" panose="020B0004020202020204" pitchFamily="34" charset="0"/>
                <a:cs typeface="Calibri" panose="020F0502020204030204" pitchFamily="34" charset="0"/>
              </a:rPr>
              <a:t>40 pt Aptos Bold, </a:t>
            </a:r>
            <a:r>
              <a:rPr lang="en-US" sz="4000" i="0" kern="0" dirty="0">
                <a:latin typeface="Aptos" panose="020B0004020202020204" pitchFamily="34" charset="0"/>
              </a:rPr>
              <a:t>Lorem Ipsum Dolor Sit</a:t>
            </a:r>
            <a:endParaRPr lang="en-US" sz="4000" i="0" kern="0" dirty="0">
              <a:latin typeface="Aptos" panose="020B0004020202020204" pitchFamily="34" charset="0"/>
              <a:cs typeface="Calibri" panose="020F0502020204030204" pitchFamily="34" charset="0"/>
            </a:endParaRPr>
          </a:p>
        </p:txBody>
      </p:sp>
      <p:sp>
        <p:nvSpPr>
          <p:cNvPr id="19" name="Rectangle 3">
            <a:extLst>
              <a:ext uri="{FF2B5EF4-FFF2-40B4-BE49-F238E27FC236}">
                <a16:creationId xmlns:a16="http://schemas.microsoft.com/office/drawing/2014/main" id="{1778F8AF-35BF-49EA-683C-433F3A6DFDC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2930" y="3007968"/>
            <a:ext cx="7690102" cy="5997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 marL="257175" indent="-257175" algn="l" rtl="0" eaLnBrk="0" fontAlgn="base" hangingPunct="0">
              <a:spcBef>
                <a:spcPct val="30000"/>
              </a:spcBef>
              <a:spcAft>
                <a:spcPct val="0"/>
              </a:spcAft>
              <a:buClr>
                <a:schemeClr val="tx2"/>
              </a:buClr>
              <a:buSzPct val="110000"/>
              <a:buChar char="•"/>
              <a:defRPr sz="2100" b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57213" indent="-214313" algn="l" rtl="0" eaLnBrk="0" fontAlgn="base" hangingPunct="0">
              <a:spcBef>
                <a:spcPct val="3000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Wingdings 2" pitchFamily="18" charset="2"/>
              <a:buChar char="¡"/>
              <a:defRPr sz="1800" b="0" baseline="0">
                <a:solidFill>
                  <a:schemeClr val="tx1"/>
                </a:solidFill>
                <a:latin typeface="+mn-lt"/>
              </a:defRPr>
            </a:lvl2pPr>
            <a:lvl3pPr marL="857250" indent="-171450" algn="l" rtl="0" eaLnBrk="0" fontAlgn="base" hangingPunct="0">
              <a:spcBef>
                <a:spcPct val="30000"/>
              </a:spcBef>
              <a:spcAft>
                <a:spcPct val="0"/>
              </a:spcAft>
              <a:buChar char="•"/>
              <a:defRPr sz="1600" b="0" baseline="0">
                <a:solidFill>
                  <a:schemeClr val="tx1"/>
                </a:solidFill>
                <a:latin typeface="+mn-lt"/>
              </a:defRPr>
            </a:lvl3pPr>
            <a:lvl4pPr marL="1200150" indent="-171450" algn="l" rtl="0" eaLnBrk="0" fontAlgn="base" hangingPunct="0">
              <a:spcBef>
                <a:spcPct val="30000"/>
              </a:spcBef>
              <a:spcAft>
                <a:spcPct val="0"/>
              </a:spcAft>
              <a:buChar char="–"/>
              <a:defRPr sz="1400" b="0" baseline="0">
                <a:solidFill>
                  <a:schemeClr val="tx1"/>
                </a:solidFill>
                <a:latin typeface="+mj-lt"/>
              </a:defRPr>
            </a:lvl4pPr>
            <a:lvl5pPr marL="1543050" indent="-171450" algn="l" rtl="0" eaLnBrk="0" fontAlgn="base" hangingPunct="0">
              <a:spcBef>
                <a:spcPct val="30000"/>
              </a:spcBef>
              <a:spcAft>
                <a:spcPct val="0"/>
              </a:spcAft>
              <a:buChar char="»"/>
              <a:defRPr sz="1200" b="0" baseline="0">
                <a:solidFill>
                  <a:schemeClr val="tx1"/>
                </a:solidFill>
                <a:latin typeface="+mn-lt"/>
              </a:defRPr>
            </a:lvl5pPr>
            <a:lvl6pPr marL="1885950" indent="-171450" algn="l" rtl="0" fontAlgn="base">
              <a:spcBef>
                <a:spcPct val="30000"/>
              </a:spcBef>
              <a:spcAft>
                <a:spcPct val="0"/>
              </a:spcAft>
              <a:buChar char="»"/>
              <a:defRPr sz="1500" b="1">
                <a:solidFill>
                  <a:schemeClr val="tx1"/>
                </a:solidFill>
                <a:latin typeface="+mn-lt"/>
              </a:defRPr>
            </a:lvl6pPr>
            <a:lvl7pPr marL="2228850" indent="-171450" algn="l" rtl="0" fontAlgn="base">
              <a:spcBef>
                <a:spcPct val="30000"/>
              </a:spcBef>
              <a:spcAft>
                <a:spcPct val="0"/>
              </a:spcAft>
              <a:buChar char="»"/>
              <a:defRPr sz="1500" b="1">
                <a:solidFill>
                  <a:schemeClr val="tx1"/>
                </a:solidFill>
                <a:latin typeface="+mn-lt"/>
              </a:defRPr>
            </a:lvl7pPr>
            <a:lvl8pPr marL="2571750" indent="-171450" algn="l" rtl="0" fontAlgn="base">
              <a:spcBef>
                <a:spcPct val="30000"/>
              </a:spcBef>
              <a:spcAft>
                <a:spcPct val="0"/>
              </a:spcAft>
              <a:buChar char="»"/>
              <a:defRPr sz="1500" b="1">
                <a:solidFill>
                  <a:schemeClr val="tx1"/>
                </a:solidFill>
                <a:latin typeface="+mn-lt"/>
              </a:defRPr>
            </a:lvl8pPr>
            <a:lvl9pPr marL="2914650" indent="-171450" algn="l" rtl="0" fontAlgn="base">
              <a:spcBef>
                <a:spcPct val="30000"/>
              </a:spcBef>
              <a:spcAft>
                <a:spcPct val="0"/>
              </a:spcAft>
              <a:buChar char="»"/>
              <a:defRPr sz="1500" b="1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eaLnBrk="1" hangingPunct="1">
              <a:buFontTx/>
              <a:buNone/>
            </a:pPr>
            <a:r>
              <a:rPr lang="en-US" sz="2500" i="0" kern="0" dirty="0">
                <a:latin typeface="Aptos" panose="020B0004020202020204" pitchFamily="34" charset="0"/>
              </a:rPr>
              <a:t>John Doe, MD</a:t>
            </a:r>
          </a:p>
        </p:txBody>
      </p:sp>
      <p:sp>
        <p:nvSpPr>
          <p:cNvPr id="20" name="Rectangle 3">
            <a:extLst>
              <a:ext uri="{FF2B5EF4-FFF2-40B4-BE49-F238E27FC236}">
                <a16:creationId xmlns:a16="http://schemas.microsoft.com/office/drawing/2014/main" id="{1D451C75-E90C-ED86-CD9B-669F2008EE2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2929" y="2334126"/>
            <a:ext cx="7481555" cy="6903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 marL="257175" indent="-257175" algn="l" rtl="0" eaLnBrk="0" fontAlgn="base" hangingPunct="0">
              <a:spcBef>
                <a:spcPct val="30000"/>
              </a:spcBef>
              <a:spcAft>
                <a:spcPct val="0"/>
              </a:spcAft>
              <a:buClr>
                <a:schemeClr val="tx2"/>
              </a:buClr>
              <a:buSzPct val="110000"/>
              <a:buChar char="•"/>
              <a:defRPr sz="2100" b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57213" indent="-214313" algn="l" rtl="0" eaLnBrk="0" fontAlgn="base" hangingPunct="0">
              <a:spcBef>
                <a:spcPct val="3000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Wingdings 2" pitchFamily="18" charset="2"/>
              <a:buChar char="¡"/>
              <a:defRPr sz="1800" b="0" baseline="0">
                <a:solidFill>
                  <a:schemeClr val="tx1"/>
                </a:solidFill>
                <a:latin typeface="+mn-lt"/>
              </a:defRPr>
            </a:lvl2pPr>
            <a:lvl3pPr marL="857250" indent="-171450" algn="l" rtl="0" eaLnBrk="0" fontAlgn="base" hangingPunct="0">
              <a:spcBef>
                <a:spcPct val="30000"/>
              </a:spcBef>
              <a:spcAft>
                <a:spcPct val="0"/>
              </a:spcAft>
              <a:buChar char="•"/>
              <a:defRPr sz="1600" b="0" baseline="0">
                <a:solidFill>
                  <a:schemeClr val="tx1"/>
                </a:solidFill>
                <a:latin typeface="+mn-lt"/>
              </a:defRPr>
            </a:lvl3pPr>
            <a:lvl4pPr marL="1200150" indent="-171450" algn="l" rtl="0" eaLnBrk="0" fontAlgn="base" hangingPunct="0">
              <a:spcBef>
                <a:spcPct val="30000"/>
              </a:spcBef>
              <a:spcAft>
                <a:spcPct val="0"/>
              </a:spcAft>
              <a:buChar char="–"/>
              <a:defRPr sz="1400" b="0" baseline="0">
                <a:solidFill>
                  <a:schemeClr val="tx1"/>
                </a:solidFill>
                <a:latin typeface="+mj-lt"/>
              </a:defRPr>
            </a:lvl4pPr>
            <a:lvl5pPr marL="1543050" indent="-171450" algn="l" rtl="0" eaLnBrk="0" fontAlgn="base" hangingPunct="0">
              <a:spcBef>
                <a:spcPct val="30000"/>
              </a:spcBef>
              <a:spcAft>
                <a:spcPct val="0"/>
              </a:spcAft>
              <a:buChar char="»"/>
              <a:defRPr sz="1200" b="0" baseline="0">
                <a:solidFill>
                  <a:schemeClr val="tx1"/>
                </a:solidFill>
                <a:latin typeface="+mn-lt"/>
              </a:defRPr>
            </a:lvl5pPr>
            <a:lvl6pPr marL="1885950" indent="-171450" algn="l" rtl="0" fontAlgn="base">
              <a:spcBef>
                <a:spcPct val="30000"/>
              </a:spcBef>
              <a:spcAft>
                <a:spcPct val="0"/>
              </a:spcAft>
              <a:buChar char="»"/>
              <a:defRPr sz="1500" b="1">
                <a:solidFill>
                  <a:schemeClr val="tx1"/>
                </a:solidFill>
                <a:latin typeface="+mn-lt"/>
              </a:defRPr>
            </a:lvl6pPr>
            <a:lvl7pPr marL="2228850" indent="-171450" algn="l" rtl="0" fontAlgn="base">
              <a:spcBef>
                <a:spcPct val="30000"/>
              </a:spcBef>
              <a:spcAft>
                <a:spcPct val="0"/>
              </a:spcAft>
              <a:buChar char="»"/>
              <a:defRPr sz="1500" b="1">
                <a:solidFill>
                  <a:schemeClr val="tx1"/>
                </a:solidFill>
                <a:latin typeface="+mn-lt"/>
              </a:defRPr>
            </a:lvl7pPr>
            <a:lvl8pPr marL="2571750" indent="-171450" algn="l" rtl="0" fontAlgn="base">
              <a:spcBef>
                <a:spcPct val="30000"/>
              </a:spcBef>
              <a:spcAft>
                <a:spcPct val="0"/>
              </a:spcAft>
              <a:buChar char="»"/>
              <a:defRPr sz="1500" b="1">
                <a:solidFill>
                  <a:schemeClr val="tx1"/>
                </a:solidFill>
                <a:latin typeface="+mn-lt"/>
              </a:defRPr>
            </a:lvl8pPr>
            <a:lvl9pPr marL="2914650" indent="-171450" algn="l" rtl="0" fontAlgn="base">
              <a:spcBef>
                <a:spcPct val="30000"/>
              </a:spcBef>
              <a:spcAft>
                <a:spcPct val="0"/>
              </a:spcAft>
              <a:buChar char="»"/>
              <a:defRPr sz="1500" b="1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eaLnBrk="1" hangingPunct="1">
              <a:buFontTx/>
              <a:buNone/>
            </a:pPr>
            <a:r>
              <a:rPr lang="en-US" sz="2800" b="1" kern="0" dirty="0">
                <a:solidFill>
                  <a:srgbClr val="00E3FF"/>
                </a:solidFill>
                <a:latin typeface="Aptos" panose="020B0004020202020204" pitchFamily="34" charset="0"/>
              </a:rPr>
              <a:t>Subtitle: 28 pt Aptos Bold Italics</a:t>
            </a:r>
          </a:p>
        </p:txBody>
      </p:sp>
    </p:spTree>
  </p:cSld>
  <p:clrMapOvr>
    <a:masterClrMapping/>
  </p:clrMapOvr>
  <p:transition>
    <p:wipe dir="r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ext Box 2"/>
          <p:cNvSpPr txBox="1">
            <a:spLocks noChangeArrowheads="1"/>
          </p:cNvSpPr>
          <p:nvPr/>
        </p:nvSpPr>
        <p:spPr bwMode="auto">
          <a:xfrm>
            <a:off x="1943100" y="1458516"/>
            <a:ext cx="44577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charset="0"/>
              <a:ea typeface="MS PGothic" pitchFamily="34" charset="-128"/>
              <a:cs typeface="ヒラギノ角ゴ Pro W3"/>
            </a:endParaRPr>
          </a:p>
        </p:txBody>
      </p:sp>
      <p:sp>
        <p:nvSpPr>
          <p:cNvPr id="16387" name="Rectangle 4"/>
          <p:cNvSpPr>
            <a:spLocks noGrp="1" noChangeArrowheads="1"/>
          </p:cNvSpPr>
          <p:nvPr>
            <p:ph idx="1"/>
          </p:nvPr>
        </p:nvSpPr>
        <p:spPr>
          <a:xfrm>
            <a:off x="533400" y="1028700"/>
            <a:ext cx="8383588" cy="3086100"/>
          </a:xfrm>
        </p:spPr>
        <p:txBody>
          <a:bodyPr/>
          <a:lstStyle/>
          <a:p>
            <a:pPr marL="0" indent="0" eaLnBrk="1" hangingPunct="1">
              <a:buNone/>
            </a:pPr>
            <a:r>
              <a:rPr lang="en-US" sz="2100" dirty="0">
                <a:solidFill>
                  <a:srgbClr val="373737"/>
                </a:solidFill>
              </a:rPr>
              <a:t>I, [insert name] DO NOT have any financial relationships to disclose.</a:t>
            </a:r>
          </a:p>
        </p:txBody>
      </p:sp>
      <p:sp>
        <p:nvSpPr>
          <p:cNvPr id="6" name="Rectangle 4"/>
          <p:cNvSpPr txBox="1">
            <a:spLocks noChangeArrowheads="1"/>
          </p:cNvSpPr>
          <p:nvPr/>
        </p:nvSpPr>
        <p:spPr bwMode="auto">
          <a:xfrm>
            <a:off x="295503" y="201118"/>
            <a:ext cx="8621485" cy="4257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7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2700" b="1">
                <a:solidFill>
                  <a:schemeClr val="tx1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2700" b="1">
                <a:solidFill>
                  <a:schemeClr val="tx1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2700" b="1">
                <a:solidFill>
                  <a:schemeClr val="tx1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2700" b="1">
                <a:solidFill>
                  <a:schemeClr val="tx1"/>
                </a:solidFill>
                <a:latin typeface="Arial" charset="0"/>
              </a:defRPr>
            </a:lvl5pPr>
            <a:lvl6pPr marL="342900" algn="ctr" rtl="0" fontAlgn="base">
              <a:spcBef>
                <a:spcPct val="0"/>
              </a:spcBef>
              <a:spcAft>
                <a:spcPct val="0"/>
              </a:spcAft>
              <a:defRPr sz="2700" b="1">
                <a:solidFill>
                  <a:schemeClr val="tx1"/>
                </a:solidFill>
                <a:latin typeface="Arial" charset="0"/>
              </a:defRPr>
            </a:lvl6pPr>
            <a:lvl7pPr marL="685800" algn="ctr" rtl="0" fontAlgn="base">
              <a:spcBef>
                <a:spcPct val="0"/>
              </a:spcBef>
              <a:spcAft>
                <a:spcPct val="0"/>
              </a:spcAft>
              <a:defRPr sz="2700" b="1">
                <a:solidFill>
                  <a:schemeClr val="tx1"/>
                </a:solidFill>
                <a:latin typeface="Arial" charset="0"/>
              </a:defRPr>
            </a:lvl7pPr>
            <a:lvl8pPr marL="1028700" algn="ctr" rtl="0" fontAlgn="base">
              <a:spcBef>
                <a:spcPct val="0"/>
              </a:spcBef>
              <a:spcAft>
                <a:spcPct val="0"/>
              </a:spcAft>
              <a:defRPr sz="2700" b="1">
                <a:solidFill>
                  <a:schemeClr val="tx1"/>
                </a:solidFill>
                <a:latin typeface="Arial" charset="0"/>
              </a:defRPr>
            </a:lvl8pPr>
            <a:lvl9pPr marL="1371600" algn="ctr" rtl="0" fontAlgn="base">
              <a:spcBef>
                <a:spcPct val="0"/>
              </a:spcBef>
              <a:spcAft>
                <a:spcPct val="0"/>
              </a:spcAft>
              <a:defRPr sz="27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3000" i="0" dirty="0">
                <a:solidFill>
                  <a:schemeClr val="accent2"/>
                </a:solidFill>
              </a:rPr>
              <a:t>Disclosure of Relevant Financial Relationships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00554A4-7100-4BF9-B7FC-2BD0554CE812}"/>
              </a:ext>
            </a:extLst>
          </p:cNvPr>
          <p:cNvSpPr txBox="1"/>
          <p:nvPr/>
        </p:nvSpPr>
        <p:spPr>
          <a:xfrm>
            <a:off x="2902419" y="4749762"/>
            <a:ext cx="364555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ヒラギノ角ゴ Pro W3"/>
                <a:cs typeface="Arial" charset="0"/>
              </a:rPr>
              <a:t>Faculty disclosure information can be found on the app.</a:t>
            </a: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charset="0"/>
              <a:ea typeface="ヒラギノ角ゴ Pro W3"/>
              <a:cs typeface="Arial" charset="0"/>
            </a:endParaRPr>
          </a:p>
        </p:txBody>
      </p:sp>
    </p:spTree>
  </p:cSld>
  <p:clrMapOvr>
    <a:masterClrMapping/>
  </p:clrMapOvr>
  <p:transition>
    <p:wipe dir="r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4432" y="807419"/>
            <a:ext cx="8244968" cy="992981"/>
          </a:xfrm>
        </p:spPr>
        <p:txBody>
          <a:bodyPr/>
          <a:lstStyle/>
          <a:p>
            <a:pPr marL="0" indent="0">
              <a:buNone/>
            </a:pPr>
            <a:r>
              <a:rPr lang="en-US" sz="2000" dirty="0">
                <a:solidFill>
                  <a:srgbClr val="373737"/>
                </a:solidFill>
              </a:rPr>
              <a:t>Within the prior 24 months, I have had a financial relationship with </a:t>
            </a:r>
            <a:br>
              <a:rPr lang="en-US" sz="2000" dirty="0">
                <a:solidFill>
                  <a:srgbClr val="373737"/>
                </a:solidFill>
              </a:rPr>
            </a:br>
            <a:r>
              <a:rPr lang="en-US" sz="2000" dirty="0">
                <a:solidFill>
                  <a:srgbClr val="373737"/>
                </a:solidFill>
              </a:rPr>
              <a:t>a company producing, marketing, selling, re-selling, or distributing healthcare products used by or on patients: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10565799"/>
              </p:ext>
            </p:extLst>
          </p:nvPr>
        </p:nvGraphicFramePr>
        <p:xfrm>
          <a:off x="767593" y="1941466"/>
          <a:ext cx="7450138" cy="19735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9184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05829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30981">
                <a:tc>
                  <a:txBody>
                    <a:bodyPr/>
                    <a:lstStyle/>
                    <a:p>
                      <a:r>
                        <a:rPr lang="en-US" sz="1400" u="sng" dirty="0">
                          <a:solidFill>
                            <a:srgbClr val="373737"/>
                          </a:solidFill>
                          <a:latin typeface="+mn-lt"/>
                        </a:rPr>
                        <a:t>Nature of Financial</a:t>
                      </a:r>
                      <a:r>
                        <a:rPr lang="en-US" sz="1400" u="sng" baseline="0" dirty="0">
                          <a:solidFill>
                            <a:srgbClr val="373737"/>
                          </a:solidFill>
                          <a:latin typeface="+mn-lt"/>
                        </a:rPr>
                        <a:t> Relationship</a:t>
                      </a:r>
                      <a:endParaRPr lang="en-US" sz="1400" u="sng" dirty="0">
                        <a:solidFill>
                          <a:srgbClr val="373737"/>
                        </a:solidFill>
                        <a:latin typeface="+mn-lt"/>
                      </a:endParaRPr>
                    </a:p>
                  </a:txBody>
                  <a:tcPr marL="68580" marR="68580" marT="34290" marB="3429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u="sng" dirty="0">
                          <a:solidFill>
                            <a:srgbClr val="373737"/>
                          </a:solidFill>
                          <a:latin typeface="+mn-lt"/>
                        </a:rPr>
                        <a:t>Ineligible Company</a:t>
                      </a:r>
                    </a:p>
                  </a:txBody>
                  <a:tcPr marL="68580" marR="68580" marT="34290" marB="3429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30981"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rgbClr val="373737"/>
                          </a:solidFill>
                          <a:latin typeface="+mn-lt"/>
                        </a:rPr>
                        <a:t>Grant/Research Support</a:t>
                      </a: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tx2"/>
                          </a:solidFill>
                          <a:latin typeface="+mn-lt"/>
                        </a:rPr>
                        <a:t>Company Name(s)</a:t>
                      </a: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30981"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rgbClr val="373737"/>
                          </a:solidFill>
                          <a:latin typeface="+mn-lt"/>
                        </a:rPr>
                        <a:t>Consultant</a:t>
                      </a:r>
                      <a:r>
                        <a:rPr lang="en-US" sz="1400" baseline="0" dirty="0">
                          <a:solidFill>
                            <a:srgbClr val="373737"/>
                          </a:solidFill>
                          <a:latin typeface="+mn-lt"/>
                        </a:rPr>
                        <a:t> Fees/Honoraria</a:t>
                      </a:r>
                      <a:endParaRPr lang="en-US" sz="1400" dirty="0">
                        <a:solidFill>
                          <a:srgbClr val="373737"/>
                        </a:solidFill>
                        <a:latin typeface="+mn-lt"/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chemeClr val="tx2"/>
                          </a:solidFill>
                          <a:latin typeface="+mn-lt"/>
                        </a:rPr>
                        <a:t>Company Name(s)</a:t>
                      </a: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30981"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rgbClr val="373737"/>
                          </a:solidFill>
                          <a:latin typeface="+mn-lt"/>
                        </a:rPr>
                        <a:t>Individual Stock(s)/Stock Options</a:t>
                      </a: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chemeClr val="tx2"/>
                          </a:solidFill>
                          <a:latin typeface="+mn-lt"/>
                        </a:rPr>
                        <a:t>Company Name(s)</a:t>
                      </a: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30981"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rgbClr val="373737"/>
                          </a:solidFill>
                          <a:latin typeface="+mn-lt"/>
                        </a:rPr>
                        <a:t>Royalties/Patent Beneficiary</a:t>
                      </a: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chemeClr val="tx2"/>
                          </a:solidFill>
                          <a:latin typeface="+mn-lt"/>
                        </a:rPr>
                        <a:t>Company Name(s)</a:t>
                      </a: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30981"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rgbClr val="373737"/>
                          </a:solidFill>
                          <a:latin typeface="+mn-lt"/>
                        </a:rPr>
                        <a:t>Executive Role/Ownership Interest</a:t>
                      </a: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chemeClr val="tx2"/>
                          </a:solidFill>
                          <a:latin typeface="+mn-lt"/>
                        </a:rPr>
                        <a:t>Company Name(s)</a:t>
                      </a: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30981"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rgbClr val="373737"/>
                          </a:solidFill>
                          <a:latin typeface="+mn-lt"/>
                        </a:rPr>
                        <a:t>Other Financial Benefit</a:t>
                      </a: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chemeClr val="tx2"/>
                          </a:solidFill>
                          <a:latin typeface="+mn-lt"/>
                        </a:rPr>
                        <a:t>Company Name(s)</a:t>
                      </a: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5" name="Rectangle 4"/>
          <p:cNvSpPr txBox="1">
            <a:spLocks noChangeArrowheads="1"/>
          </p:cNvSpPr>
          <p:nvPr/>
        </p:nvSpPr>
        <p:spPr bwMode="auto">
          <a:xfrm>
            <a:off x="339521" y="129913"/>
            <a:ext cx="8703164" cy="4257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7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2700" b="1">
                <a:solidFill>
                  <a:schemeClr val="tx1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2700" b="1">
                <a:solidFill>
                  <a:schemeClr val="tx1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2700" b="1">
                <a:solidFill>
                  <a:schemeClr val="tx1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2700" b="1">
                <a:solidFill>
                  <a:schemeClr val="tx1"/>
                </a:solidFill>
                <a:latin typeface="Arial" charset="0"/>
              </a:defRPr>
            </a:lvl5pPr>
            <a:lvl6pPr marL="342900" algn="ctr" rtl="0" fontAlgn="base">
              <a:spcBef>
                <a:spcPct val="0"/>
              </a:spcBef>
              <a:spcAft>
                <a:spcPct val="0"/>
              </a:spcAft>
              <a:defRPr sz="2700" b="1">
                <a:solidFill>
                  <a:schemeClr val="tx1"/>
                </a:solidFill>
                <a:latin typeface="Arial" charset="0"/>
              </a:defRPr>
            </a:lvl6pPr>
            <a:lvl7pPr marL="685800" algn="ctr" rtl="0" fontAlgn="base">
              <a:spcBef>
                <a:spcPct val="0"/>
              </a:spcBef>
              <a:spcAft>
                <a:spcPct val="0"/>
              </a:spcAft>
              <a:defRPr sz="2700" b="1">
                <a:solidFill>
                  <a:schemeClr val="tx1"/>
                </a:solidFill>
                <a:latin typeface="Arial" charset="0"/>
              </a:defRPr>
            </a:lvl7pPr>
            <a:lvl8pPr marL="1028700" algn="ctr" rtl="0" fontAlgn="base">
              <a:spcBef>
                <a:spcPct val="0"/>
              </a:spcBef>
              <a:spcAft>
                <a:spcPct val="0"/>
              </a:spcAft>
              <a:defRPr sz="2700" b="1">
                <a:solidFill>
                  <a:schemeClr val="tx1"/>
                </a:solidFill>
                <a:latin typeface="Arial" charset="0"/>
              </a:defRPr>
            </a:lvl8pPr>
            <a:lvl9pPr marL="1371600" algn="ctr" rtl="0" fontAlgn="base">
              <a:spcBef>
                <a:spcPct val="0"/>
              </a:spcBef>
              <a:spcAft>
                <a:spcPct val="0"/>
              </a:spcAft>
              <a:defRPr sz="27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3000" i="0" dirty="0">
                <a:solidFill>
                  <a:schemeClr val="accent2"/>
                </a:solidFill>
              </a:rPr>
              <a:t>Disclosure of Relevant Financial Relationships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BFFAE31-1D81-4333-A0C9-CB6557031261}"/>
              </a:ext>
            </a:extLst>
          </p:cNvPr>
          <p:cNvSpPr txBox="1"/>
          <p:nvPr/>
        </p:nvSpPr>
        <p:spPr>
          <a:xfrm>
            <a:off x="2475122" y="4663245"/>
            <a:ext cx="4035079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ヒラギノ角ゴ Pro W3"/>
                <a:cs typeface="Arial" charset="0"/>
              </a:rPr>
              <a:t>All Relevant Financial Relationships have been mitigated</a:t>
            </a: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ヒラギノ角ゴ Pro W3"/>
                <a:cs typeface="Arial" charset="0"/>
              </a:rPr>
              <a:t>.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ヒラギノ角ゴ Pro W3"/>
                <a:cs typeface="Arial" charset="0"/>
              </a:rPr>
              <a:t>Faculty disclosure information can be found on the app</a:t>
            </a:r>
          </a:p>
        </p:txBody>
      </p:sp>
    </p:spTree>
    <p:extLst>
      <p:ext uri="{BB962C8B-B14F-4D97-AF65-F5344CB8AC3E}">
        <p14:creationId xmlns:p14="http://schemas.microsoft.com/office/powerpoint/2010/main" val="3127638639"/>
      </p:ext>
    </p:extLst>
  </p:cSld>
  <p:clrMapOvr>
    <a:masterClrMapping/>
  </p:clrMapOvr>
  <p:transition>
    <p:wipe dir="r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4"/>
          <p:cNvSpPr>
            <a:spLocks noGrp="1" noChangeArrowheads="1"/>
          </p:cNvSpPr>
          <p:nvPr>
            <p:ph type="title"/>
          </p:nvPr>
        </p:nvSpPr>
        <p:spPr>
          <a:xfrm>
            <a:off x="687387" y="118705"/>
            <a:ext cx="7769225" cy="566738"/>
          </a:xfrm>
        </p:spPr>
        <p:txBody>
          <a:bodyPr/>
          <a:lstStyle/>
          <a:p>
            <a:pPr eaLnBrk="1" hangingPunct="1"/>
            <a:r>
              <a:rPr lang="en-US" sz="3000" kern="1200" dirty="0">
                <a:solidFill>
                  <a:schemeClr val="accent2"/>
                </a:solidFill>
              </a:rPr>
              <a:t>Text Slide – Titles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idx="1"/>
          </p:nvPr>
        </p:nvSpPr>
        <p:spPr>
          <a:xfrm>
            <a:off x="597304" y="1110384"/>
            <a:ext cx="8231188" cy="3086100"/>
          </a:xfrm>
        </p:spPr>
        <p:txBody>
          <a:bodyPr/>
          <a:lstStyle/>
          <a:p>
            <a:pPr marL="214313" indent="-214313" eaLnBrk="1" hangingPunct="1"/>
            <a:r>
              <a:rPr lang="en-US" sz="2100" dirty="0">
                <a:solidFill>
                  <a:schemeClr val="tx2"/>
                </a:solidFill>
              </a:rPr>
              <a:t>Light blue text </a:t>
            </a:r>
            <a:r>
              <a:rPr lang="en-US" sz="2100" dirty="0">
                <a:solidFill>
                  <a:srgbClr val="373737"/>
                </a:solidFill>
              </a:rPr>
              <a:t>can be used as a highlight color</a:t>
            </a:r>
          </a:p>
          <a:p>
            <a:pPr lvl="1" eaLnBrk="1" hangingPunct="1"/>
            <a:r>
              <a:rPr lang="en-US" sz="1800" dirty="0">
                <a:solidFill>
                  <a:srgbClr val="373737"/>
                </a:solidFill>
              </a:rPr>
              <a:t>No text shadows on any text</a:t>
            </a:r>
          </a:p>
          <a:p>
            <a:pPr marL="214313" indent="-214313" eaLnBrk="1" hangingPunct="1"/>
            <a:r>
              <a:rPr lang="en-US" sz="2100" i="1" dirty="0">
                <a:solidFill>
                  <a:srgbClr val="373737"/>
                </a:solidFill>
              </a:rPr>
              <a:t>Italics</a:t>
            </a:r>
            <a:r>
              <a:rPr lang="en-US" sz="2100" dirty="0">
                <a:solidFill>
                  <a:srgbClr val="373737"/>
                </a:solidFill>
              </a:rPr>
              <a:t> are better to emphasize words rather than underline</a:t>
            </a:r>
          </a:p>
          <a:p>
            <a:pPr marL="214313" indent="-214313" eaLnBrk="1" hangingPunct="1"/>
            <a:r>
              <a:rPr lang="en-US" sz="2100" dirty="0">
                <a:solidFill>
                  <a:srgbClr val="373737"/>
                </a:solidFill>
              </a:rPr>
              <a:t>Line spacing should be 1 Line with 0.3 before each paragraph</a:t>
            </a:r>
          </a:p>
          <a:p>
            <a:pPr marL="214313" indent="-214313" eaLnBrk="1" hangingPunct="1"/>
            <a:r>
              <a:rPr lang="en-US" sz="2100" dirty="0">
                <a:solidFill>
                  <a:srgbClr val="373737"/>
                </a:solidFill>
              </a:rPr>
              <a:t>Set the slide transition to wipe right</a:t>
            </a:r>
          </a:p>
          <a:p>
            <a:pPr marL="214313" indent="-214313" eaLnBrk="1" hangingPunct="1"/>
            <a:r>
              <a:rPr lang="en-US" sz="2100" dirty="0">
                <a:solidFill>
                  <a:srgbClr val="373737"/>
                </a:solidFill>
              </a:rPr>
              <a:t>Remove unnecessary animations</a:t>
            </a:r>
          </a:p>
        </p:txBody>
      </p:sp>
    </p:spTree>
  </p:cSld>
  <p:clrMapOvr>
    <a:masterClrMapping/>
  </p:clrMapOvr>
  <p:transition>
    <p:wipe dir="r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08" name="Rectangle 7"/>
          <p:cNvSpPr>
            <a:spLocks noGrp="1" noChangeArrowheads="1"/>
          </p:cNvSpPr>
          <p:nvPr>
            <p:ph type="title"/>
          </p:nvPr>
        </p:nvSpPr>
        <p:spPr>
          <a:xfrm>
            <a:off x="684214" y="282936"/>
            <a:ext cx="7769225" cy="566738"/>
          </a:xfrm>
        </p:spPr>
        <p:txBody>
          <a:bodyPr/>
          <a:lstStyle/>
          <a:p>
            <a:pPr eaLnBrk="1" hangingPunct="1"/>
            <a:r>
              <a:rPr lang="en-US" sz="2800" kern="1200" dirty="0">
                <a:solidFill>
                  <a:schemeClr val="accent2"/>
                </a:solidFill>
              </a:rPr>
              <a:t>Charts Slide</a:t>
            </a:r>
          </a:p>
        </p:txBody>
      </p:sp>
      <p:sp>
        <p:nvSpPr>
          <p:cNvPr id="8215" name="Rectangle 4"/>
          <p:cNvSpPr>
            <a:spLocks noChangeArrowheads="1"/>
          </p:cNvSpPr>
          <p:nvPr/>
        </p:nvSpPr>
        <p:spPr bwMode="auto">
          <a:xfrm>
            <a:off x="1143000" y="673831"/>
            <a:ext cx="6858000" cy="4345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34290" rIns="34290" anchor="ctr"/>
          <a:lstStyle/>
          <a:p>
            <a:pPr algn="ctr">
              <a:lnSpc>
                <a:spcPct val="90000"/>
              </a:lnSpc>
            </a:pPr>
            <a:r>
              <a:rPr lang="en-US" dirty="0">
                <a:solidFill>
                  <a:srgbClr val="373737"/>
                </a:solidFill>
                <a:cs typeface="ヒラギノ角ゴ Pro W3"/>
              </a:rPr>
              <a:t>Subtitle text 18 </a:t>
            </a:r>
            <a:r>
              <a:rPr lang="en-US" dirty="0" err="1">
                <a:solidFill>
                  <a:srgbClr val="373737"/>
                </a:solidFill>
                <a:cs typeface="ヒラギノ角ゴ Pro W3"/>
              </a:rPr>
              <a:t>pt</a:t>
            </a:r>
            <a:r>
              <a:rPr lang="en-US" dirty="0">
                <a:solidFill>
                  <a:srgbClr val="373737"/>
                </a:solidFill>
                <a:cs typeface="ヒラギノ角ゴ Pro W3"/>
              </a:rPr>
              <a:t> Bold Ital</a:t>
            </a:r>
          </a:p>
        </p:txBody>
      </p:sp>
      <p:sp>
        <p:nvSpPr>
          <p:cNvPr id="12" name="Text Box 14"/>
          <p:cNvSpPr txBox="1">
            <a:spLocks noChangeArrowheads="1"/>
          </p:cNvSpPr>
          <p:nvPr/>
        </p:nvSpPr>
        <p:spPr bwMode="auto">
          <a:xfrm>
            <a:off x="2460066" y="4763183"/>
            <a:ext cx="4223868" cy="503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US" sz="1400" i="0" dirty="0">
                <a:solidFill>
                  <a:schemeClr val="tx1"/>
                </a:solidFill>
              </a:rPr>
              <a:t>Smith et al. </a:t>
            </a:r>
            <a:r>
              <a:rPr lang="en-US" sz="1400" dirty="0" err="1">
                <a:solidFill>
                  <a:schemeClr val="tx1"/>
                </a:solidFill>
              </a:rPr>
              <a:t>Eur</a:t>
            </a:r>
            <a:r>
              <a:rPr lang="en-US" sz="1400" dirty="0">
                <a:solidFill>
                  <a:schemeClr val="tx1"/>
                </a:solidFill>
              </a:rPr>
              <a:t> Heart J. </a:t>
            </a:r>
            <a:r>
              <a:rPr lang="en-US" sz="1400" i="0" dirty="0">
                <a:solidFill>
                  <a:schemeClr val="tx1"/>
                </a:solidFill>
              </a:rPr>
              <a:t>2012;33:372-83</a:t>
            </a:r>
          </a:p>
        </p:txBody>
      </p:sp>
      <p:sp>
        <p:nvSpPr>
          <p:cNvPr id="17" name="Text Box 76"/>
          <p:cNvSpPr txBox="1">
            <a:spLocks noChangeArrowheads="1"/>
          </p:cNvSpPr>
          <p:nvPr/>
        </p:nvSpPr>
        <p:spPr bwMode="invGray">
          <a:xfrm>
            <a:off x="6413998" y="1065205"/>
            <a:ext cx="1291829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600" dirty="0">
                <a:solidFill>
                  <a:schemeClr val="tx2"/>
                </a:solidFill>
                <a:cs typeface="ヒラギノ角ゴ Pro W3"/>
                <a:sym typeface="Symbol" pitchFamily="18" charset="2"/>
              </a:rPr>
              <a:t>p = 0.125</a:t>
            </a:r>
            <a:endParaRPr lang="en-US" sz="1600" dirty="0">
              <a:solidFill>
                <a:schemeClr val="tx2"/>
              </a:solidFill>
              <a:cs typeface="ヒラギノ角ゴ Pro W3"/>
            </a:endParaRPr>
          </a:p>
        </p:txBody>
      </p:sp>
      <p:sp>
        <p:nvSpPr>
          <p:cNvPr id="18" name="Text Box 76"/>
          <p:cNvSpPr txBox="1">
            <a:spLocks noChangeArrowheads="1"/>
          </p:cNvSpPr>
          <p:nvPr/>
        </p:nvSpPr>
        <p:spPr bwMode="invGray">
          <a:xfrm>
            <a:off x="4009769" y="1681950"/>
            <a:ext cx="1277541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600" dirty="0">
                <a:solidFill>
                  <a:schemeClr val="tx2"/>
                </a:solidFill>
                <a:cs typeface="ヒラギノ角ゴ Pro W3"/>
                <a:sym typeface="Symbol" pitchFamily="18" charset="2"/>
              </a:rPr>
              <a:t>p = NS</a:t>
            </a:r>
            <a:endParaRPr lang="en-US" sz="1600" dirty="0">
              <a:solidFill>
                <a:schemeClr val="tx2"/>
              </a:solidFill>
              <a:cs typeface="ヒラギノ角ゴ Pro W3"/>
            </a:endParaRPr>
          </a:p>
        </p:txBody>
      </p:sp>
      <p:sp>
        <p:nvSpPr>
          <p:cNvPr id="19" name="Text Box 76"/>
          <p:cNvSpPr txBox="1">
            <a:spLocks noChangeArrowheads="1"/>
          </p:cNvSpPr>
          <p:nvPr/>
        </p:nvSpPr>
        <p:spPr bwMode="invGray">
          <a:xfrm>
            <a:off x="1651610" y="2708107"/>
            <a:ext cx="1552575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600" dirty="0">
                <a:solidFill>
                  <a:schemeClr val="tx2"/>
                </a:solidFill>
                <a:cs typeface="ヒラギノ角ゴ Pro W3"/>
                <a:sym typeface="Symbol" pitchFamily="18" charset="2"/>
              </a:rPr>
              <a:t>p = 0.001</a:t>
            </a:r>
            <a:endParaRPr lang="en-US" sz="1600" dirty="0">
              <a:solidFill>
                <a:schemeClr val="tx2"/>
              </a:solidFill>
              <a:cs typeface="ヒラギノ角ゴ Pro W3"/>
            </a:endParaRPr>
          </a:p>
        </p:txBody>
      </p:sp>
      <p:sp>
        <p:nvSpPr>
          <p:cNvPr id="20" name="Text Box 76"/>
          <p:cNvSpPr txBox="1">
            <a:spLocks noChangeArrowheads="1"/>
          </p:cNvSpPr>
          <p:nvPr/>
        </p:nvSpPr>
        <p:spPr bwMode="invGray">
          <a:xfrm rot="16200000">
            <a:off x="131003" y="2374003"/>
            <a:ext cx="155257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i="0" dirty="0">
                <a:solidFill>
                  <a:schemeClr val="tx2"/>
                </a:solidFill>
                <a:ea typeface="MS PGothic" pitchFamily="34" charset="-128"/>
                <a:sym typeface="Symbol" pitchFamily="18" charset="2"/>
              </a:rPr>
              <a:t>Axis Title</a:t>
            </a:r>
            <a:endParaRPr lang="en-US" i="0" dirty="0">
              <a:solidFill>
                <a:schemeClr val="tx2"/>
              </a:solidFill>
              <a:ea typeface="MS PGothic" pitchFamily="34" charset="-128"/>
            </a:endParaRPr>
          </a:p>
        </p:txBody>
      </p:sp>
      <p:graphicFrame>
        <p:nvGraphicFramePr>
          <p:cNvPr id="13" name="Object 62">
            <a:extLst>
              <a:ext uri="{FF2B5EF4-FFF2-40B4-BE49-F238E27FC236}">
                <a16:creationId xmlns:a16="http://schemas.microsoft.com/office/drawing/2014/main" id="{EEB0BFC3-AEF6-42E6-BCEC-209EA5EFF7ED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42151956"/>
              </p:ext>
            </p:extLst>
          </p:nvPr>
        </p:nvGraphicFramePr>
        <p:xfrm>
          <a:off x="787393" y="1223759"/>
          <a:ext cx="7586133" cy="344796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ransition>
    <p:wipe dir="r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3"/>
          <p:cNvSpPr>
            <a:spLocks noGrp="1" noChangeArrowheads="1"/>
          </p:cNvSpPr>
          <p:nvPr>
            <p:ph type="title"/>
          </p:nvPr>
        </p:nvSpPr>
        <p:spPr>
          <a:xfrm>
            <a:off x="687387" y="167323"/>
            <a:ext cx="7769225" cy="566738"/>
          </a:xfrm>
        </p:spPr>
        <p:txBody>
          <a:bodyPr/>
          <a:lstStyle/>
          <a:p>
            <a:pPr eaLnBrk="1" hangingPunct="1"/>
            <a:r>
              <a:rPr lang="en-US" sz="3000" kern="1200" dirty="0">
                <a:solidFill>
                  <a:schemeClr val="accent2"/>
                </a:solidFill>
              </a:rPr>
              <a:t>Table Slide</a:t>
            </a:r>
          </a:p>
        </p:txBody>
      </p:sp>
      <p:graphicFrame>
        <p:nvGraphicFramePr>
          <p:cNvPr id="537604" name="Group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14916087"/>
              </p:ext>
            </p:extLst>
          </p:nvPr>
        </p:nvGraphicFramePr>
        <p:xfrm>
          <a:off x="474133" y="1240569"/>
          <a:ext cx="8290561" cy="3168870"/>
        </p:xfrm>
        <a:graphic>
          <a:graphicData uri="http://schemas.openxmlformats.org/drawingml/2006/table">
            <a:tbl>
              <a:tblPr/>
              <a:tblGrid>
                <a:gridCol w="449926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3778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4217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1133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75052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OUTCOME</a:t>
                      </a:r>
                    </a:p>
                  </a:txBody>
                  <a:tcPr marL="68580" marR="68580" marT="34293" marB="3429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DCA </a:t>
                      </a:r>
                      <a:br>
                        <a:rPr kumimoji="0" 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</a:br>
                      <a:r>
                        <a:rPr kumimoji="0" 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n = 381 </a:t>
                      </a:r>
                    </a:p>
                  </a:txBody>
                  <a:tcPr marL="68580" marR="68580" marT="34293" marB="3429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Stent </a:t>
                      </a:r>
                      <a:br>
                        <a:rPr kumimoji="0" 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</a:br>
                      <a:r>
                        <a:rPr kumimoji="0" 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n = 372</a:t>
                      </a:r>
                    </a:p>
                  </a:txBody>
                  <a:tcPr marL="68580" marR="68580" marT="34293" marB="3429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800" b="1" i="1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P </a:t>
                      </a:r>
                      <a:r>
                        <a:rPr kumimoji="0" 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Value</a:t>
                      </a:r>
                    </a:p>
                  </a:txBody>
                  <a:tcPr marL="68580" marR="68580" marT="34293" marB="3429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1695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Late loss (mm)</a:t>
                      </a:r>
                    </a:p>
                  </a:txBody>
                  <a:tcPr marL="68580" marR="68580" marT="34293" marB="3429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25.0</a:t>
                      </a:r>
                    </a:p>
                  </a:txBody>
                  <a:tcPr marL="68580" marR="68580" marT="34293" marB="3429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13.0</a:t>
                      </a:r>
                    </a:p>
                  </a:txBody>
                  <a:tcPr marL="68580" marR="68580" marT="34293" marB="3429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0.28</a:t>
                      </a:r>
                    </a:p>
                  </a:txBody>
                  <a:tcPr marL="68580" marR="68580" marT="34293" marB="3429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1695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Binary </a:t>
                      </a:r>
                      <a:r>
                        <a:rPr kumimoji="0" lang="en-US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restenosis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marL="68580" marR="68580" marT="34293" marB="3429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26.7</a:t>
                      </a:r>
                    </a:p>
                  </a:txBody>
                  <a:tcPr marL="68580" marR="68580" marT="34293" marB="3429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22.1</a:t>
                      </a:r>
                    </a:p>
                  </a:txBody>
                  <a:tcPr marL="68580" marR="68580" marT="34293" marB="3429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0.24</a:t>
                      </a:r>
                    </a:p>
                  </a:txBody>
                  <a:tcPr marL="68580" marR="68580" marT="34293" marB="3429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1695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   - Optimal DCA (%)</a:t>
                      </a:r>
                    </a:p>
                  </a:txBody>
                  <a:tcPr marL="68580" marR="68580" marT="34293" marB="3429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16.2</a:t>
                      </a:r>
                    </a:p>
                  </a:txBody>
                  <a:tcPr marL="68580" marR="68580" marT="34293" marB="3429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22.1</a:t>
                      </a:r>
                    </a:p>
                  </a:txBody>
                  <a:tcPr marL="68580" marR="68580" marT="34293" marB="3429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0.39</a:t>
                      </a:r>
                    </a:p>
                  </a:txBody>
                  <a:tcPr marL="68580" marR="68580" marT="34293" marB="3429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1695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   - TVR</a:t>
                      </a:r>
                    </a:p>
                  </a:txBody>
                  <a:tcPr marL="68580" marR="68580" marT="34293" marB="3429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25.0</a:t>
                      </a:r>
                    </a:p>
                  </a:txBody>
                  <a:tcPr marL="68580" marR="68580" marT="34293" marB="3429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23.0</a:t>
                      </a:r>
                    </a:p>
                  </a:txBody>
                  <a:tcPr marL="68580" marR="68580" marT="34293" marB="3429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21.0</a:t>
                      </a:r>
                    </a:p>
                  </a:txBody>
                  <a:tcPr marL="68580" marR="68580" marT="34293" marB="3429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75052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12-Month TVF </a:t>
                      </a:r>
                      <a:b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</a:b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(death, MI, TVR) (%)</a:t>
                      </a:r>
                    </a:p>
                  </a:txBody>
                  <a:tcPr marL="68580" marR="68580" marT="34293" marB="3429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23.9</a:t>
                      </a:r>
                    </a:p>
                  </a:txBody>
                  <a:tcPr marL="68580" marR="68580" marT="34293" marB="3429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21.5</a:t>
                      </a:r>
                    </a:p>
                  </a:txBody>
                  <a:tcPr marL="68580" marR="68580" marT="34293" marB="3429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0.48</a:t>
                      </a:r>
                    </a:p>
                  </a:txBody>
                  <a:tcPr marL="68580" marR="68580" marT="34293" marB="3429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25632" name="Rectangle 4"/>
          <p:cNvSpPr>
            <a:spLocks noChangeArrowheads="1"/>
          </p:cNvSpPr>
          <p:nvPr/>
        </p:nvSpPr>
        <p:spPr bwMode="auto">
          <a:xfrm>
            <a:off x="1142999" y="629118"/>
            <a:ext cx="6858000" cy="4345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34290" rIns="34290" anchor="ctr"/>
          <a:lstStyle/>
          <a:p>
            <a:pPr algn="ctr">
              <a:lnSpc>
                <a:spcPct val="90000"/>
              </a:lnSpc>
            </a:pPr>
            <a:r>
              <a:rPr lang="en-US" dirty="0">
                <a:solidFill>
                  <a:srgbClr val="373737"/>
                </a:solidFill>
                <a:cs typeface="ヒラギノ角ゴ Pro W3"/>
              </a:rPr>
              <a:t>Subtitle text 18 pt Bold Ital</a:t>
            </a:r>
          </a:p>
        </p:txBody>
      </p:sp>
      <p:sp>
        <p:nvSpPr>
          <p:cNvPr id="9" name="Text Box 14">
            <a:extLst>
              <a:ext uri="{FF2B5EF4-FFF2-40B4-BE49-F238E27FC236}">
                <a16:creationId xmlns:a16="http://schemas.microsoft.com/office/drawing/2014/main" id="{A5E139C3-CBC9-49F4-8E4B-23982BB7C85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60066" y="4763183"/>
            <a:ext cx="4223868" cy="503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US" sz="1400" i="0" dirty="0">
                <a:solidFill>
                  <a:schemeClr val="tx1"/>
                </a:solidFill>
              </a:rPr>
              <a:t>Smith et al. </a:t>
            </a:r>
            <a:r>
              <a:rPr lang="en-US" sz="1400" dirty="0" err="1">
                <a:solidFill>
                  <a:schemeClr val="tx1"/>
                </a:solidFill>
              </a:rPr>
              <a:t>Eur</a:t>
            </a:r>
            <a:r>
              <a:rPr lang="en-US" sz="1400" dirty="0">
                <a:solidFill>
                  <a:schemeClr val="tx1"/>
                </a:solidFill>
              </a:rPr>
              <a:t> Heart J. </a:t>
            </a:r>
            <a:r>
              <a:rPr lang="en-US" sz="1400" i="0" dirty="0">
                <a:solidFill>
                  <a:schemeClr val="tx1"/>
                </a:solidFill>
              </a:rPr>
              <a:t>2012;33:372-83</a:t>
            </a:r>
          </a:p>
        </p:txBody>
      </p:sp>
    </p:spTree>
  </p:cSld>
  <p:clrMapOvr>
    <a:masterClrMapping/>
  </p:clrMapOvr>
  <p:transition>
    <p:wipe dir="r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4"/>
          <p:cNvSpPr>
            <a:spLocks noGrp="1" noChangeArrowheads="1"/>
          </p:cNvSpPr>
          <p:nvPr>
            <p:ph type="title"/>
          </p:nvPr>
        </p:nvSpPr>
        <p:spPr>
          <a:xfrm>
            <a:off x="458451" y="190596"/>
            <a:ext cx="8383587" cy="566738"/>
          </a:xfrm>
        </p:spPr>
        <p:txBody>
          <a:bodyPr/>
          <a:lstStyle/>
          <a:p>
            <a:pPr eaLnBrk="1" hangingPunct="1"/>
            <a:r>
              <a:rPr lang="en-US" sz="3000" kern="1200" dirty="0">
                <a:solidFill>
                  <a:schemeClr val="accent2"/>
                </a:solidFill>
              </a:rPr>
              <a:t>Conclusion/Summary/Take-home Message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idx="1"/>
          </p:nvPr>
        </p:nvSpPr>
        <p:spPr>
          <a:xfrm>
            <a:off x="610850" y="1117158"/>
            <a:ext cx="8231188" cy="3086100"/>
          </a:xfrm>
        </p:spPr>
        <p:txBody>
          <a:bodyPr/>
          <a:lstStyle/>
          <a:p>
            <a:pPr marL="214313" indent="-214313" eaLnBrk="1" hangingPunct="1"/>
            <a:r>
              <a:rPr lang="en-US" sz="2100" dirty="0">
                <a:solidFill>
                  <a:schemeClr val="tx2"/>
                </a:solidFill>
              </a:rPr>
              <a:t>Light blue text </a:t>
            </a:r>
            <a:r>
              <a:rPr lang="en-US" sz="2100" dirty="0">
                <a:solidFill>
                  <a:srgbClr val="373737"/>
                </a:solidFill>
              </a:rPr>
              <a:t>can be used as a highlight color</a:t>
            </a:r>
          </a:p>
          <a:p>
            <a:pPr lvl="1" eaLnBrk="1" hangingPunct="1"/>
            <a:r>
              <a:rPr lang="en-US" sz="1800" dirty="0">
                <a:solidFill>
                  <a:srgbClr val="373737"/>
                </a:solidFill>
              </a:rPr>
              <a:t>No text shadows on any text</a:t>
            </a:r>
          </a:p>
          <a:p>
            <a:pPr marL="214313" indent="-214313" eaLnBrk="1" hangingPunct="1"/>
            <a:r>
              <a:rPr lang="en-US" sz="2100" i="1" dirty="0">
                <a:solidFill>
                  <a:srgbClr val="373737"/>
                </a:solidFill>
              </a:rPr>
              <a:t>Italics</a:t>
            </a:r>
            <a:r>
              <a:rPr lang="en-US" sz="2100" dirty="0">
                <a:solidFill>
                  <a:srgbClr val="373737"/>
                </a:solidFill>
              </a:rPr>
              <a:t> are better to emphasize words rather than underline</a:t>
            </a:r>
          </a:p>
          <a:p>
            <a:pPr marL="214313" indent="-214313" eaLnBrk="1" hangingPunct="1"/>
            <a:r>
              <a:rPr lang="en-US" sz="2100" dirty="0">
                <a:solidFill>
                  <a:srgbClr val="373737"/>
                </a:solidFill>
              </a:rPr>
              <a:t>Line spacing should be 1 Line with 0.3 before each paragraph</a:t>
            </a:r>
          </a:p>
          <a:p>
            <a:pPr marL="214313" indent="-214313" eaLnBrk="1" hangingPunct="1"/>
            <a:r>
              <a:rPr lang="en-US" sz="2100" dirty="0">
                <a:solidFill>
                  <a:srgbClr val="373737"/>
                </a:solidFill>
              </a:rPr>
              <a:t>Set the slide transition to wipe right</a:t>
            </a:r>
          </a:p>
          <a:p>
            <a:pPr marL="214313" indent="-214313" eaLnBrk="1" hangingPunct="1"/>
            <a:r>
              <a:rPr lang="en-US" sz="2100" dirty="0">
                <a:solidFill>
                  <a:srgbClr val="373737"/>
                </a:solidFill>
              </a:rPr>
              <a:t>Remove unnecessary animations</a:t>
            </a:r>
          </a:p>
        </p:txBody>
      </p:sp>
    </p:spTree>
    <p:extLst>
      <p:ext uri="{BB962C8B-B14F-4D97-AF65-F5344CB8AC3E}">
        <p14:creationId xmlns:p14="http://schemas.microsoft.com/office/powerpoint/2010/main" val="3195457178"/>
      </p:ext>
    </p:extLst>
  </p:cSld>
  <p:clrMapOvr>
    <a:masterClrMapping/>
  </p:clrMapOvr>
  <p:transition>
    <p:wipe dir="r"/>
  </p:transition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08"/>
  <p:tag name="MMPROD_UIDATA" val="&lt;database version=&quot;6.0&quot;&gt;&lt;object type=&quot;1&quot; unique_id=&quot;10001&quot;&gt;&lt;object type=&quot;8&quot; unique_id=&quot;10002&quot;&gt;&lt;/object&gt;&lt;object type=&quot;2&quot; unique_id=&quot;10003&quot;&gt;&lt;object type=&quot;3&quot; unique_id=&quot;10004&quot;&gt;&lt;property id=&quot;20148&quot; value=&quot;5&quot;/&gt;&lt;property id=&quot;20300&quot; value=&quot;Slide 1 - &amp;quot;CRF 2007 Template&amp;#x0D;&amp;#x0A;Title 44 pt Bold Arial&amp;quot;&quot;/&gt;&lt;property id=&quot;20307&quot; value=&quot;404&quot;/&gt;&lt;/object&gt;&lt;object type=&quot;3&quot; unique_id=&quot;10005&quot;&gt;&lt;property id=&quot;20148&quot; value=&quot;5&quot;/&gt;&lt;property id=&quot;20300&quot; value=&quot;Slide 2 - &amp;quot;Text Slide – Titles Need to be Titlecase&amp;quot;&quot;/&gt;&lt;property id=&quot;20307&quot; value=&quot;405&quot;/&gt;&lt;/object&gt;&lt;object type=&quot;3&quot; unique_id=&quot;10006&quot;&gt;&lt;property id=&quot;20148&quot; value=&quot;5&quot;/&gt;&lt;property id=&quot;20300&quot; value=&quot;Slide 3 - &amp;quot;Color Palette&amp;quot;&quot;/&gt;&lt;property id=&quot;20307&quot; value=&quot;409&quot;/&gt;&lt;/object&gt;&lt;object type=&quot;3&quot; unique_id=&quot;10007&quot;&gt;&lt;property id=&quot;20148&quot; value=&quot;5&quot;/&gt;&lt;property id=&quot;20300&quot; value=&quot;Slide 4 - &amp;quot;Charts Slide&amp;quot;&quot;/&gt;&lt;property id=&quot;20307&quot; value=&quot;406&quot;/&gt;&lt;/object&gt;&lt;object type=&quot;3&quot; unique_id=&quot;10008&quot;&gt;&lt;property id=&quot;20148&quot; value=&quot;5&quot;/&gt;&lt;property id=&quot;20300&quot; value=&quot;Slide 6 - &amp;quot;Table Slide&amp;quot;&quot;/&gt;&lt;property id=&quot;20307&quot; value=&quot;398&quot;/&gt;&lt;/object&gt;&lt;object type=&quot;3&quot; unique_id=&quot;10009&quot;&gt;&lt;property id=&quot;20148&quot; value=&quot;5&quot;/&gt;&lt;property id=&quot;20300&quot; value=&quot;Slide 7 - &amp;quot;Sample Org Chart&amp;quot;&quot;/&gt;&lt;property id=&quot;20307&quot; value=&quot;403&quot;/&gt;&lt;/object&gt;&lt;object type=&quot;3&quot; unique_id=&quot;10010&quot;&gt;&lt;property id=&quot;20148&quot; value=&quot;5&quot;/&gt;&lt;property id=&quot;20300&quot; value=&quot;Slide 8 - &amp;quot;Sample Line Chart&amp;quot;&quot;/&gt;&lt;property id=&quot;20307&quot; value=&quot;407&quot;/&gt;&lt;/object&gt;&lt;object type=&quot;3&quot; unique_id=&quot;10011&quot;&gt;&lt;property id=&quot;20148&quot; value=&quot;5&quot;/&gt;&lt;property id=&quot;20300&quot; value=&quot;Slide 10 - &amp;quot;Photos &amp;amp; Bulleted Text&amp;quot;&quot;/&gt;&lt;property id=&quot;20307&quot; value=&quot;410&quot;/&gt;&lt;/object&gt;&lt;object type=&quot;3&quot; unique_id=&quot;10012&quot;&gt;&lt;property id=&quot;20148&quot; value=&quot;5&quot;/&gt;&lt;property id=&quot;20300&quot; value=&quot;Slide 11 - &amp;quot;Photo&amp;quot;&quot;/&gt;&lt;property id=&quot;20307&quot; value=&quot;411&quot;/&gt;&lt;/object&gt;&lt;object type=&quot;3&quot; unique_id=&quot;17581&quot;&gt;&lt;property id=&quot;20148&quot; value=&quot;5&quot;/&gt;&lt;property id=&quot;20300&quot; value=&quot;Slide 5&quot;/&gt;&lt;property id=&quot;20307&quot; value=&quot;414&quot;/&gt;&lt;/object&gt;&lt;object type=&quot;3&quot; unique_id=&quot;17582&quot;&gt;&lt;property id=&quot;20148&quot; value=&quot;5&quot;/&gt;&lt;property id=&quot;20300&quot; value=&quot;Slide 9 - &amp;quot;Sample Line Chart&amp;quot;&quot;/&gt;&lt;property id=&quot;20307&quot; value=&quot;413&quot;/&gt;&lt;/object&gt;&lt;/object&gt;&lt;/object&gt;&lt;/database&gt;"/>
</p:tagLst>
</file>

<file path=ppt/theme/theme1.xml><?xml version="1.0" encoding="utf-8"?>
<a:theme xmlns:a="http://schemas.openxmlformats.org/drawingml/2006/main" name="CRF_2006_background">
  <a:themeElements>
    <a:clrScheme name="THT2025_Light">
      <a:dk1>
        <a:srgbClr val="031637"/>
      </a:dk1>
      <a:lt1>
        <a:srgbClr val="FFFFFF"/>
      </a:lt1>
      <a:dk2>
        <a:srgbClr val="031637"/>
      </a:dk2>
      <a:lt2>
        <a:srgbClr val="00E2FF"/>
      </a:lt2>
      <a:accent1>
        <a:srgbClr val="FF9C15"/>
      </a:accent1>
      <a:accent2>
        <a:srgbClr val="0169C1"/>
      </a:accent2>
      <a:accent3>
        <a:srgbClr val="5FA2C5"/>
      </a:accent3>
      <a:accent4>
        <a:srgbClr val="9AE8FD"/>
      </a:accent4>
      <a:accent5>
        <a:srgbClr val="F7CF9A"/>
      </a:accent5>
      <a:accent6>
        <a:srgbClr val="589CF2"/>
      </a:accent6>
      <a:hlink>
        <a:srgbClr val="FF9C15"/>
      </a:hlink>
      <a:folHlink>
        <a:srgbClr val="969696"/>
      </a:folHlink>
    </a:clrScheme>
    <a:fontScheme name="CRF_2006_background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1" u="none" strike="noStrike" cap="none" normalizeH="0" baseline="0" smtClean="0">
            <a:ln>
              <a:noFill/>
            </a:ln>
            <a:solidFill>
              <a:srgbClr val="FFCC99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charset="0"/>
            <a:ea typeface="ヒラギノ角ゴ Pro W3" pitchFamily="-111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1" u="none" strike="noStrike" cap="none" normalizeH="0" baseline="0" smtClean="0">
            <a:ln>
              <a:noFill/>
            </a:ln>
            <a:solidFill>
              <a:srgbClr val="FFCC99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charset="0"/>
            <a:ea typeface="ヒラギノ角ゴ Pro W3" pitchFamily="-111" charset="-128"/>
          </a:defRPr>
        </a:defPPr>
      </a:lstStyle>
    </a:lnDef>
    <a:txDef>
      <a:spPr>
        <a:noFill/>
      </a:spPr>
      <a:bodyPr wrap="none" rtlCol="0">
        <a:spAutoFit/>
      </a:bodyPr>
      <a:lstStyle>
        <a:defPPr>
          <a:defRPr i="0" dirty="0" err="1" smtClean="0">
            <a:solidFill>
              <a:schemeClr val="tx1"/>
            </a:solidFill>
          </a:defRPr>
        </a:defPPr>
      </a:lstStyle>
    </a:txDef>
  </a:objectDefaults>
  <a:extraClrSchemeLst>
    <a:extraClrScheme>
      <a:clrScheme name="CRF_2006_background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RF_2006_background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RF_2006_background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RF_2006_background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RF_2006_background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RF_2006_background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RF_2006_background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RF_2006_background 8">
        <a:dk1>
          <a:srgbClr val="000000"/>
        </a:dk1>
        <a:lt1>
          <a:srgbClr val="FFFFFF"/>
        </a:lt1>
        <a:dk2>
          <a:srgbClr val="002E4B"/>
        </a:dk2>
        <a:lt2>
          <a:srgbClr val="FDE25E"/>
        </a:lt2>
        <a:accent1>
          <a:srgbClr val="FF3300"/>
        </a:accent1>
        <a:accent2>
          <a:srgbClr val="3333FF"/>
        </a:accent2>
        <a:accent3>
          <a:srgbClr val="AAADB1"/>
        </a:accent3>
        <a:accent4>
          <a:srgbClr val="DADADA"/>
        </a:accent4>
        <a:accent5>
          <a:srgbClr val="FFADAA"/>
        </a:accent5>
        <a:accent6>
          <a:srgbClr val="2D2DE7"/>
        </a:accent6>
        <a:hlink>
          <a:srgbClr val="FFCC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EB2BE72FDB7054490D82EF542C02685" ma:contentTypeVersion="15" ma:contentTypeDescription="Create a new document." ma:contentTypeScope="" ma:versionID="54a1a1cc626388867122fb5edf02a1c1">
  <xsd:schema xmlns:xsd="http://www.w3.org/2001/XMLSchema" xmlns:xs="http://www.w3.org/2001/XMLSchema" xmlns:p="http://schemas.microsoft.com/office/2006/metadata/properties" xmlns:ns2="f179b9cd-6c53-4ee0-9d2a-ac7b4b9fa5cf" xmlns:ns3="287d612d-bd14-4c19-8f52-a88fe86335d1" targetNamespace="http://schemas.microsoft.com/office/2006/metadata/properties" ma:root="true" ma:fieldsID="43bcec7bd93c85629421f1d1158e936a" ns2:_="" ns3:_="">
    <xsd:import namespace="f179b9cd-6c53-4ee0-9d2a-ac7b4b9fa5cf"/>
    <xsd:import namespace="287d612d-bd14-4c19-8f52-a88fe86335d1"/>
    <xsd:element name="properties">
      <xsd:complexType>
        <xsd:sequence>
          <xsd:element name="documentManagement">
            <xsd:complexType>
              <xsd:all>
                <xsd:element ref="ns2:lcf76f155ced4ddcb4097134ff3c332f" minOccurs="0"/>
                <xsd:element ref="ns3:TaxCatchAll" minOccurs="0"/>
                <xsd:element ref="ns2:MediaServiceMetadata" minOccurs="0"/>
                <xsd:element ref="ns2:MediaServiceFastMetadata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LengthInSeconds" minOccurs="0"/>
                <xsd:element ref="ns3:SharedWithUsers" minOccurs="0"/>
                <xsd:element ref="ns3:SharedWithDetails" minOccurs="0"/>
                <xsd:element ref="ns2:MediaServiceLocation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179b9cd-6c53-4ee0-9d2a-ac7b4b9fa5cf" elementFormDefault="qualified">
    <xsd:import namespace="http://schemas.microsoft.com/office/2006/documentManagement/types"/>
    <xsd:import namespace="http://schemas.microsoft.com/office/infopath/2007/PartnerControls"/>
    <xsd:element name="lcf76f155ced4ddcb4097134ff3c332f" ma:index="9" nillable="true" ma:taxonomy="true" ma:internalName="lcf76f155ced4ddcb4097134ff3c332f" ma:taxonomyFieldName="MediaServiceImageTags" ma:displayName="Image Tags" ma:readOnly="false" ma:fieldId="{5cf76f15-5ced-4ddc-b409-7134ff3c332f}" ma:taxonomyMulti="true" ma:sspId="3e891162-c0f5-41a5-a4f5-9ee7111fe60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6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7" nillable="true" ma:displayName="MediaLengthInSeconds" ma:hidden="true" ma:internalName="MediaLengthInSeconds" ma:readOnly="true">
      <xsd:simpleType>
        <xsd:restriction base="dms:Unknown"/>
      </xsd:simpleType>
    </xsd:element>
    <xsd:element name="MediaServiceLocation" ma:index="20" nillable="true" ma:displayName="Location" ma:indexed="true" ma:internalName="MediaServiceLocation" ma:readOnly="true">
      <xsd:simpleType>
        <xsd:restriction base="dms:Text"/>
      </xsd:simpleType>
    </xsd:element>
    <xsd:element name="MediaServiceObjectDetectorVersions" ma:index="2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87d612d-bd14-4c19-8f52-a88fe86335d1" elementFormDefault="qualified">
    <xsd:import namespace="http://schemas.microsoft.com/office/2006/documentManagement/types"/>
    <xsd:import namespace="http://schemas.microsoft.com/office/infopath/2007/PartnerControls"/>
    <xsd:element name="TaxCatchAll" ma:index="10" nillable="true" ma:displayName="Taxonomy Catch All Column" ma:hidden="true" ma:list="{540b6cbe-c25b-4cd7-93bb-8969399d0a5a}" ma:internalName="TaxCatchAll" ma:showField="CatchAllData" ma:web="287d612d-bd14-4c19-8f52-a88fe86335d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EB2043D4-E969-44D9-8D8D-E78334CD4A4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f179b9cd-6c53-4ee0-9d2a-ac7b4b9fa5cf"/>
    <ds:schemaRef ds:uri="287d612d-bd14-4c19-8f52-a88fe86335d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C8E3A523-7EB6-4FD1-8642-517F79C2F0FC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5121</TotalTime>
  <Words>727</Words>
  <Application>Microsoft Macintosh PowerPoint</Application>
  <PresentationFormat>On-screen Show (16:9)</PresentationFormat>
  <Paragraphs>97</Paragraphs>
  <Slides>7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MS PGothic</vt:lpstr>
      <vt:lpstr>Aptos</vt:lpstr>
      <vt:lpstr>Arial</vt:lpstr>
      <vt:lpstr>Wingdings 2</vt:lpstr>
      <vt:lpstr>ヒラギノ角ゴ Pro W3</vt:lpstr>
      <vt:lpstr>CRF_2006_background</vt:lpstr>
      <vt:lpstr>PowerPoint Presentation</vt:lpstr>
      <vt:lpstr>PowerPoint Presentation</vt:lpstr>
      <vt:lpstr>PowerPoint Presentation</vt:lpstr>
      <vt:lpstr>Text Slide – Titles</vt:lpstr>
      <vt:lpstr>Charts Slide</vt:lpstr>
      <vt:lpstr>Table Slide</vt:lpstr>
      <vt:lpstr>Conclusion/Summary/Take-home Message</vt:lpstr>
    </vt:vector>
  </TitlesOfParts>
  <Company>CRF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Detrimental Impact of Chronic Renal Insufficiency</dc:title>
  <dc:creator>jzuccardy</dc:creator>
  <cp:lastModifiedBy>Nicole Franco</cp:lastModifiedBy>
  <cp:revision>284</cp:revision>
  <dcterms:created xsi:type="dcterms:W3CDTF">2015-03-17T14:58:49Z</dcterms:created>
  <dcterms:modified xsi:type="dcterms:W3CDTF">2025-10-01T17:53:52Z</dcterms:modified>
</cp:coreProperties>
</file>