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1"/>
  </p:notesMasterIdLst>
  <p:handoutMasterIdLst>
    <p:handoutMasterId r:id="rId12"/>
  </p:handoutMasterIdLst>
  <p:sldIdLst>
    <p:sldId id="432" r:id="rId4"/>
    <p:sldId id="425" r:id="rId5"/>
    <p:sldId id="431" r:id="rId6"/>
    <p:sldId id="417" r:id="rId7"/>
    <p:sldId id="419" r:id="rId8"/>
    <p:sldId id="420" r:id="rId9"/>
    <p:sldId id="433" r:id="rId10"/>
  </p:sldIdLst>
  <p:sldSz cx="9144000" cy="5143500" type="screen16x9"/>
  <p:notesSz cx="7086600" cy="93726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BC8E"/>
    <a:srgbClr val="007E67"/>
    <a:srgbClr val="E9E7C3"/>
    <a:srgbClr val="AC993F"/>
    <a:srgbClr val="63BAF2"/>
    <a:srgbClr val="66B485"/>
    <a:srgbClr val="BD6B64"/>
    <a:srgbClr val="93391F"/>
    <a:srgbClr val="007CC2"/>
    <a:srgbClr val="003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68DD69-2E34-4584-8322-ABE12B17F7AB}" v="3" dt="2024-10-09T17:01:48.112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9" autoAdjust="0"/>
    <p:restoredTop sz="93878" autoAdjust="0"/>
  </p:normalViewPr>
  <p:slideViewPr>
    <p:cSldViewPr snapToGrid="0">
      <p:cViewPr varScale="1">
        <p:scale>
          <a:sx n="160" d="100"/>
          <a:sy n="160" d="100"/>
        </p:scale>
        <p:origin x="1360" y="176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6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6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2942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rgbClr val="63BAF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wearing a mask and gloves&#10;&#10;AI-generated content may be incorrect.">
            <a:extLst>
              <a:ext uri="{FF2B5EF4-FFF2-40B4-BE49-F238E27FC236}">
                <a16:creationId xmlns:a16="http://schemas.microsoft.com/office/drawing/2014/main" id="{1EA155A0-5BBB-CD5A-5E64-7B1854F5F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8449" cy="514037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D5ADDF1-323B-379E-01F2-502E663731B2}"/>
              </a:ext>
            </a:extLst>
          </p:cNvPr>
          <p:cNvSpPr>
            <a:spLocks/>
          </p:cNvSpPr>
          <p:nvPr userDrawn="1"/>
        </p:nvSpPr>
        <p:spPr bwMode="auto">
          <a:xfrm>
            <a:off x="-2" y="0"/>
            <a:ext cx="9138449" cy="5143500"/>
          </a:xfrm>
          <a:prstGeom prst="roundRect">
            <a:avLst>
              <a:gd name="adj" fmla="val 0"/>
            </a:avLst>
          </a:prstGeom>
          <a:solidFill>
            <a:srgbClr val="003C5E">
              <a:alpha val="524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8"/>
            <a:ext cx="7769225" cy="464750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63BAF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71F4CA-5656-6A3F-9CFD-9A4E20FAFA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65472" y="4217447"/>
            <a:ext cx="4216420" cy="5759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69E712-5140-0723-A237-8C08019B8B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8816" y="3910041"/>
            <a:ext cx="3040336" cy="77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4C85308A-71EE-7337-90FF-6DB5124906D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Picture 3" descr="A blue and black background&#10;&#10;AI-generated content may be incorrect.">
            <a:extLst>
              <a:ext uri="{FF2B5EF4-FFF2-40B4-BE49-F238E27FC236}">
                <a16:creationId xmlns:a16="http://schemas.microsoft.com/office/drawing/2014/main" id="{8E4DB5F2-463A-5A94-8D79-8D67E110745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58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rgbClr val="DBCF85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rgbClr val="DBCF85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73156"/>
            <a:ext cx="8218938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TCT Middle East 2026 Template Title: 44 pt Aptos Bold, </a:t>
            </a:r>
            <a:r>
              <a:rPr lang="en-US" sz="4400" i="0" kern="0" dirty="0">
                <a:latin typeface="Aptos" panose="020B0004020202020204" pitchFamily="34" charset="0"/>
              </a:rPr>
              <a:t>Lorem Ipsum Dolor Sit</a:t>
            </a:r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rgbClr val="63BAF2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/>
              <a:t>I, [insert name] DO NOT have any financial relationships to disclose.</a:t>
            </a:r>
          </a:p>
          <a:p>
            <a:pPr marL="0" indent="0" eaLnBrk="1" hangingPunct="1">
              <a:buNone/>
            </a:pPr>
            <a:endParaRPr lang="en-US" sz="210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rgbClr val="63BAF2"/>
                </a:solidFill>
              </a:rPr>
              <a:t>Disclosure of Relevant Financial Relationships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Within the prior 24 months, I have had a financial relationship with </a:t>
            </a:r>
            <a:br>
              <a:rPr lang="en-US" sz="2000" dirty="0"/>
            </a:br>
            <a:r>
              <a:rPr lang="en-US" sz="2000" dirty="0"/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04121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tx1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63BAF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A68BDE5-6CAE-3BC8-EF9F-FD119C7F8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rgbClr val="63BAF2"/>
                </a:solidFill>
              </a:rPr>
              <a:t>Disclosure of Relevant Financial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rgbClr val="63BAF2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rgbClr val="63BAF2"/>
                </a:solidFill>
              </a:rPr>
              <a:t>Light blue text </a:t>
            </a:r>
            <a:r>
              <a:rPr lang="en-US" sz="2100" dirty="0"/>
              <a:t>can be used as a highlight color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1800" dirty="0"/>
              <a:t>No text shadows on any text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Set the slide transition to wipe right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190133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>
                <a:solidFill>
                  <a:srgbClr val="63BAF2"/>
                </a:solidFill>
              </a:rPr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chemeClr val="tx1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chemeClr val="tx1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63BAF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rgbClr val="63BAF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63BAF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rgbClr val="63BAF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63BAF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rgbClr val="63BAF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rgbClr val="63BAF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rgbClr val="63BAF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rgbClr val="63BAF2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477993"/>
              </p:ext>
            </p:extLst>
          </p:nvPr>
        </p:nvGraphicFramePr>
        <p:xfrm>
          <a:off x="474133" y="1240569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451" y="190596"/>
            <a:ext cx="8383587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rgbClr val="63BAF2"/>
                </a:solidFill>
              </a:rPr>
              <a:t>Conclusion/Summary/Take-home Message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0850" y="1117158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rgbClr val="63BAF2"/>
                </a:solidFill>
              </a:rPr>
              <a:t>Light blue text </a:t>
            </a:r>
            <a:r>
              <a:rPr lang="en-US" sz="2100" dirty="0"/>
              <a:t>can be used as a highlight color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1800" dirty="0"/>
              <a:t>No text shadows on any text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Set the slide transition to wipe right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/>
              <a:t>Remove unnecessary animations</a:t>
            </a:r>
          </a:p>
        </p:txBody>
      </p:sp>
    </p:spTree>
    <p:extLst>
      <p:ext uri="{BB962C8B-B14F-4D97-AF65-F5344CB8AC3E}">
        <p14:creationId xmlns:p14="http://schemas.microsoft.com/office/powerpoint/2010/main" val="3195457178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MIDDLE EAST">
      <a:dk1>
        <a:srgbClr val="000000"/>
      </a:dk1>
      <a:lt1>
        <a:srgbClr val="FFFFFF"/>
      </a:lt1>
      <a:dk2>
        <a:srgbClr val="1D384C"/>
      </a:dk2>
      <a:lt2>
        <a:srgbClr val="AC993F"/>
      </a:lt2>
      <a:accent1>
        <a:srgbClr val="93381F"/>
      </a:accent1>
      <a:accent2>
        <a:srgbClr val="007CC2"/>
      </a:accent2>
      <a:accent3>
        <a:srgbClr val="9A9A9C"/>
      </a:accent3>
      <a:accent4>
        <a:srgbClr val="DADADA"/>
      </a:accent4>
      <a:accent5>
        <a:srgbClr val="007E67"/>
      </a:accent5>
      <a:accent6>
        <a:srgbClr val="007CC2"/>
      </a:accent6>
      <a:hlink>
        <a:srgbClr val="AC993F"/>
      </a:hlink>
      <a:folHlink>
        <a:srgbClr val="007E67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5177</TotalTime>
  <Words>734</Words>
  <Application>Microsoft Macintosh PowerPoint</Application>
  <PresentationFormat>On-screen Show (16:9)</PresentationFormat>
  <Paragraphs>103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  <vt:lpstr>Conclusion/Summary/Take-home Message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284</cp:revision>
  <dcterms:created xsi:type="dcterms:W3CDTF">2015-03-17T14:58:49Z</dcterms:created>
  <dcterms:modified xsi:type="dcterms:W3CDTF">2025-09-23T14:50:31Z</dcterms:modified>
</cp:coreProperties>
</file>