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0"/>
  </p:notesMasterIdLst>
  <p:handoutMasterIdLst>
    <p:handoutMasterId r:id="rId11"/>
  </p:handoutMasterIdLst>
  <p:sldIdLst>
    <p:sldId id="432" r:id="rId4"/>
    <p:sldId id="425" r:id="rId5"/>
    <p:sldId id="431" r:id="rId6"/>
    <p:sldId id="417" r:id="rId7"/>
    <p:sldId id="419" r:id="rId8"/>
    <p:sldId id="420" r:id="rId9"/>
  </p:sldIdLst>
  <p:sldSz cx="9144000" cy="5143500" type="screen16x9"/>
  <p:notesSz cx="7086600" cy="93726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1637"/>
    <a:srgbClr val="075090"/>
    <a:srgbClr val="00E3FF"/>
    <a:srgbClr val="FF9C15"/>
    <a:srgbClr val="315575"/>
    <a:srgbClr val="0A2D74"/>
    <a:srgbClr val="4A5F6F"/>
    <a:srgbClr val="011D32"/>
    <a:srgbClr val="002E4B"/>
    <a:srgbClr val="FEB9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39" autoAdjust="0"/>
    <p:restoredTop sz="93827" autoAdjust="0"/>
  </p:normalViewPr>
  <p:slideViewPr>
    <p:cSldViewPr snapToGrid="0">
      <p:cViewPr varScale="1">
        <p:scale>
          <a:sx n="159" d="100"/>
          <a:sy n="159" d="100"/>
        </p:scale>
        <p:origin x="1280" y="176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  <c:txPr>
        <a:bodyPr/>
        <a:lstStyle/>
        <a:p>
          <a:pPr>
            <a:defRPr>
              <a:solidFill>
                <a:schemeClr val="bg2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>
          <a:solidFill>
            <a:schemeClr val="bg2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3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3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676666-AC57-25B2-CBEC-2684D862A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065" y="1997626"/>
            <a:ext cx="7628720" cy="731939"/>
          </a:xfrm>
        </p:spPr>
        <p:txBody>
          <a:bodyPr/>
          <a:lstStyle>
            <a:lvl1pPr algn="l">
              <a:defRPr sz="4400" baseline="0">
                <a:solidFill>
                  <a:schemeClr val="accent6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065" y="3062058"/>
            <a:ext cx="7546888" cy="709362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D0FFA2-4564-5C7D-4537-A00833C43E80}"/>
              </a:ext>
            </a:extLst>
          </p:cNvPr>
          <p:cNvSpPr/>
          <p:nvPr userDrawn="1"/>
        </p:nvSpPr>
        <p:spPr bwMode="auto">
          <a:xfrm flipV="1">
            <a:off x="467065" y="2884235"/>
            <a:ext cx="499374" cy="18288"/>
          </a:xfrm>
          <a:prstGeom prst="rect">
            <a:avLst/>
          </a:prstGeom>
          <a:solidFill>
            <a:srgbClr val="EE293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ADAD7A-F99E-774B-5756-11B7F59ABC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1388" y="4184228"/>
            <a:ext cx="1048607" cy="50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4552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>
                  <a:lumMod val="60000"/>
                  <a:lumOff val="40000"/>
                </a:schemeClr>
              </a:buClr>
              <a:defRPr sz="2100" baseline="0"/>
            </a:lvl1pPr>
            <a:lvl2pPr>
              <a:buClr>
                <a:schemeClr val="accent2">
                  <a:lumMod val="60000"/>
                  <a:lumOff val="40000"/>
                </a:schemeClr>
              </a:buClr>
              <a:defRPr sz="1800" baseline="0"/>
            </a:lvl2pPr>
            <a:lvl3pPr>
              <a:buClr>
                <a:schemeClr val="accent2">
                  <a:lumMod val="60000"/>
                  <a:lumOff val="40000"/>
                </a:schemeClr>
              </a:buClr>
              <a:defRPr sz="1600" baseline="0"/>
            </a:lvl3pPr>
            <a:lvl4pPr>
              <a:buClr>
                <a:schemeClr val="accent2">
                  <a:lumMod val="60000"/>
                  <a:lumOff val="40000"/>
                </a:schemeClr>
              </a:buClr>
              <a:defRPr sz="1400" baseline="0"/>
            </a:lvl4pPr>
            <a:lvl5pPr>
              <a:buClr>
                <a:schemeClr val="accent2">
                  <a:lumMod val="60000"/>
                  <a:lumOff val="40000"/>
                </a:schemeClr>
              </a:buCl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CDFB2D-013E-6D73-1618-BF8CCB71B4BF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8946" y="4555953"/>
            <a:ext cx="1025912" cy="493168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lr>
          <a:schemeClr val="accent2"/>
        </a:buClr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lr>
          <a:schemeClr val="accent2"/>
        </a:buClr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lr>
          <a:schemeClr val="accent2"/>
        </a:buClr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1A2795-22AD-D196-2923-1B7BFD84F6D0}"/>
              </a:ext>
            </a:extLst>
          </p:cNvPr>
          <p:cNvSpPr/>
          <p:nvPr/>
        </p:nvSpPr>
        <p:spPr bwMode="auto">
          <a:xfrm flipV="1">
            <a:off x="467065" y="1288045"/>
            <a:ext cx="499374" cy="18288"/>
          </a:xfrm>
          <a:prstGeom prst="rect">
            <a:avLst/>
          </a:prstGeom>
          <a:solidFill>
            <a:srgbClr val="EE293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8FE5F1-C03D-F2A4-4DDE-2C378B90D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63" y="3078318"/>
            <a:ext cx="8103402" cy="103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800" b="1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 panose="020B0004020202020204" pitchFamily="34" charset="0"/>
              </a:rPr>
              <a:t>Faculty Name, Degree(s)</a:t>
            </a:r>
            <a:br>
              <a:rPr lang="en-US" sz="2800" b="1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 panose="020B0004020202020204" pitchFamily="34" charset="0"/>
              </a:rPr>
            </a:br>
            <a:r>
              <a:rPr lang="en-US" sz="2400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ptos" panose="020B0004020202020204" pitchFamily="34" charset="0"/>
              </a:rPr>
              <a:t>(Insert Name and Credentials)</a:t>
            </a:r>
            <a:endParaRPr lang="en-US" sz="2800" kern="0" dirty="0">
              <a:solidFill>
                <a:schemeClr val="accent1">
                  <a:lumMod val="60000"/>
                  <a:lumOff val="4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85CCB7-2526-3B53-D312-FA188FDC3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63" y="1361998"/>
            <a:ext cx="7879542" cy="1317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4800" i="0" kern="0" dirty="0">
                <a:solidFill>
                  <a:schemeClr val="accent6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Presentation Title</a:t>
            </a:r>
          </a:p>
          <a:p>
            <a:pPr algn="l" eaLnBrk="1" hangingPunct="1"/>
            <a:r>
              <a:rPr lang="en-US" sz="4000" i="0" kern="0" dirty="0">
                <a:solidFill>
                  <a:schemeClr val="accent6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(Insert Presentation Title)</a:t>
            </a:r>
            <a:endParaRPr lang="en-US" sz="4400" i="0" kern="0" dirty="0">
              <a:solidFill>
                <a:schemeClr val="accent6"/>
              </a:solidFill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4063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837869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>
                <a:solidFill>
                  <a:schemeClr val="bg2"/>
                </a:solidFill>
              </a:rPr>
              <a:t>I, [insert name] DO NOT have any financial relationships to disclose</a:t>
            </a:r>
            <a:r>
              <a:rPr lang="en-US" dirty="0">
                <a:solidFill>
                  <a:schemeClr val="bg2"/>
                </a:solidFill>
              </a:rPr>
              <a:t>.</a:t>
            </a:r>
            <a:endParaRPr lang="en-US" sz="2100" dirty="0">
              <a:solidFill>
                <a:schemeClr val="bg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902419" y="4749762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/>
              <a:cs typeface="Arial" charset="0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272F9D8-B0A3-47D2-38F1-2008ECB9B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21" y="129913"/>
            <a:ext cx="8703164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Disclosure of Relevant Financial Relationships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32" y="807419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bg2"/>
                </a:solidFill>
              </a:rPr>
              <a:t>Within the prior 24 months, I have had a financial relationship with 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816680"/>
              </p:ext>
            </p:extLst>
          </p:nvPr>
        </p:nvGraphicFramePr>
        <p:xfrm>
          <a:off x="767593" y="1941466"/>
          <a:ext cx="7450138" cy="197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bg2"/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400" u="sng" baseline="0" dirty="0">
                          <a:solidFill>
                            <a:schemeClr val="bg2"/>
                          </a:solidFill>
                          <a:latin typeface="+mn-lt"/>
                        </a:rPr>
                        <a:t> Relationship</a:t>
                      </a:r>
                      <a:endParaRPr lang="en-US" sz="1400" u="sng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bg2"/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400" baseline="0" dirty="0">
                          <a:solidFill>
                            <a:schemeClr val="bg2"/>
                          </a:solidFill>
                          <a:latin typeface="+mn-lt"/>
                        </a:rPr>
                        <a:t> Fees/Honoraria</a:t>
                      </a:r>
                      <a:endParaRPr lang="en-US" sz="14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339521" y="129913"/>
            <a:ext cx="8703164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Disclosure of Relevant Financial Relationships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475122" y="4663245"/>
            <a:ext cx="40350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/>
              <a:t>Text Slide – Titles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>
              <a:buClr>
                <a:schemeClr val="accent2"/>
              </a:buClr>
            </a:pPr>
            <a:r>
              <a:rPr lang="en-US" dirty="0">
                <a:solidFill>
                  <a:schemeClr val="accent2"/>
                </a:solidFill>
              </a:rPr>
              <a:t>Orange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sz="2100" dirty="0">
                <a:solidFill>
                  <a:schemeClr val="bg2"/>
                </a:solidFill>
              </a:rPr>
              <a:t>can be used as a highlight color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i="1" dirty="0">
                <a:solidFill>
                  <a:schemeClr val="bg2"/>
                </a:solidFill>
              </a:rPr>
              <a:t>Italics</a:t>
            </a:r>
            <a:r>
              <a:rPr lang="en-US" sz="2100" dirty="0">
                <a:solidFill>
                  <a:schemeClr val="bg2"/>
                </a:solidFill>
              </a:rPr>
              <a:t> are better to emphasize words rather than underline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dirty="0">
                <a:solidFill>
                  <a:schemeClr val="bg2"/>
                </a:solidFill>
              </a:rPr>
              <a:t>Line spacing should be 1 Line with 0.3 before each paragraph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dirty="0">
                <a:solidFill>
                  <a:schemeClr val="bg2"/>
                </a:solidFill>
              </a:rPr>
              <a:t>Set the slide transition to wipe right</a:t>
            </a:r>
          </a:p>
          <a:p>
            <a:pPr marL="214313" indent="-214313" eaLnBrk="1" hangingPunct="1">
              <a:buClr>
                <a:schemeClr val="accent2"/>
              </a:buClr>
            </a:pPr>
            <a:r>
              <a:rPr lang="en-US" sz="2100" dirty="0">
                <a:solidFill>
                  <a:schemeClr val="bg2"/>
                </a:solidFill>
              </a:rPr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2034159"/>
              </p:ext>
            </p:extLst>
          </p:nvPr>
        </p:nvGraphicFramePr>
        <p:xfrm>
          <a:off x="787393" y="1223759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413998" y="1065205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bg2"/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4009769" y="1681950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bg2"/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651610" y="2708107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bg2"/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131003" y="2374003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bg2"/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bg2"/>
              </a:solidFill>
              <a:ea typeface="MS PGothic" pitchFamily="34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922F25-7B1D-D118-4F27-5250358E2E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/>
              <a:t>Chart Slide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CE2755-1090-1F15-6BBA-D7F0D8AFF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cs typeface="ヒラギノ角ゴ Pro W3"/>
              </a:rPr>
              <a:t>Subtitle text 18 pt Bold Ital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/>
              <a:t>Table Slide</a:t>
            </a:r>
          </a:p>
        </p:txBody>
      </p:sp>
      <p:graphicFrame>
        <p:nvGraphicFramePr>
          <p:cNvPr id="53760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74701"/>
              </p:ext>
            </p:extLst>
          </p:nvPr>
        </p:nvGraphicFramePr>
        <p:xfrm>
          <a:off x="474133" y="1102647"/>
          <a:ext cx="8290561" cy="3168870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632" name="Rectangle 4"/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cs typeface="ヒラギノ角ゴ Pro W3"/>
              </a:rPr>
              <a:t>Subtitle text 18 pt Bold Ital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NYV">
      <a:dk1>
        <a:srgbClr val="031637"/>
      </a:dk1>
      <a:lt1>
        <a:srgbClr val="FFFFFF"/>
      </a:lt1>
      <a:dk2>
        <a:srgbClr val="050B36"/>
      </a:dk2>
      <a:lt2>
        <a:srgbClr val="0B20CE"/>
      </a:lt2>
      <a:accent1>
        <a:srgbClr val="3E80FC"/>
      </a:accent1>
      <a:accent2>
        <a:srgbClr val="FA6400"/>
      </a:accent2>
      <a:accent3>
        <a:srgbClr val="0A20CD"/>
      </a:accent3>
      <a:accent4>
        <a:srgbClr val="00C2B9"/>
      </a:accent4>
      <a:accent5>
        <a:srgbClr val="4FBAE8"/>
      </a:accent5>
      <a:accent6>
        <a:srgbClr val="060A35"/>
      </a:accent6>
      <a:hlink>
        <a:srgbClr val="3E7FFC"/>
      </a:hlink>
      <a:folHlink>
        <a:srgbClr val="F96400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5220</TotalTime>
  <Words>488</Words>
  <Application>Microsoft Macintosh PowerPoint</Application>
  <PresentationFormat>On-screen Show (16:9)</PresentationFormat>
  <Paragraphs>78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PowerPoint Presentation</vt:lpstr>
      <vt:lpstr>PowerPoint Presentation</vt:lpstr>
      <vt:lpstr>Text Slide – Titles</vt:lpstr>
      <vt:lpstr>Chart Slide</vt:lpstr>
      <vt:lpstr>Table Slide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Jessica Colonna</cp:lastModifiedBy>
  <cp:revision>310</cp:revision>
  <dcterms:created xsi:type="dcterms:W3CDTF">2015-03-17T14:58:49Z</dcterms:created>
  <dcterms:modified xsi:type="dcterms:W3CDTF">2026-06-18T16:24:57Z</dcterms:modified>
</cp:coreProperties>
</file>